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94" r:id="rId5"/>
    <p:sldMasterId id="2147483711" r:id="rId6"/>
  </p:sldMasterIdLst>
  <p:notesMasterIdLst>
    <p:notesMasterId r:id="rId30"/>
  </p:notesMasterIdLst>
  <p:sldIdLst>
    <p:sldId id="257" r:id="rId7"/>
    <p:sldId id="307" r:id="rId8"/>
    <p:sldId id="302" r:id="rId9"/>
    <p:sldId id="303" r:id="rId10"/>
    <p:sldId id="304" r:id="rId11"/>
    <p:sldId id="294" r:id="rId12"/>
    <p:sldId id="296" r:id="rId13"/>
    <p:sldId id="295" r:id="rId14"/>
    <p:sldId id="305" r:id="rId15"/>
    <p:sldId id="297" r:id="rId16"/>
    <p:sldId id="299" r:id="rId17"/>
    <p:sldId id="310" r:id="rId18"/>
    <p:sldId id="301" r:id="rId19"/>
    <p:sldId id="300" r:id="rId20"/>
    <p:sldId id="309" r:id="rId21"/>
    <p:sldId id="275" r:id="rId22"/>
    <p:sldId id="314" r:id="rId23"/>
    <p:sldId id="276" r:id="rId24"/>
    <p:sldId id="308" r:id="rId25"/>
    <p:sldId id="311" r:id="rId26"/>
    <p:sldId id="306" r:id="rId27"/>
    <p:sldId id="312" r:id="rId28"/>
    <p:sldId id="28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3" autoAdjust="0"/>
    <p:restoredTop sz="95979" autoAdjust="0"/>
  </p:normalViewPr>
  <p:slideViewPr>
    <p:cSldViewPr snapToGrid="0">
      <p:cViewPr varScale="1">
        <p:scale>
          <a:sx n="82" d="100"/>
          <a:sy n="82" d="100"/>
        </p:scale>
        <p:origin x="581" y="58"/>
      </p:cViewPr>
      <p:guideLst/>
    </p:cSldViewPr>
  </p:slideViewPr>
  <p:outlineViewPr>
    <p:cViewPr>
      <p:scale>
        <a:sx n="33" d="100"/>
        <a:sy n="33" d="100"/>
      </p:scale>
      <p:origin x="0" y="-38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8"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ata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accent4_2">
  <dgm:title val=""/>
  <dgm:desc val=""/>
  <dgm:catLst>
    <dgm:cat type="accent4" pri="14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dgm:fillClrLst>
    <dgm:linClrLst meth="repeat">
      <a:schemeClr val="lt1">
        <a:alpha val="0"/>
      </a:schemeClr>
    </dgm:linClrLst>
    <dgm:effectClrLst/>
    <dgm:txLinClrLst/>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AAC890-98AF-4418-BB08-0F32285084D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D95ABFE-9690-42CB-8FFF-CD5213F0713B}">
      <dgm:prSet/>
      <dgm:spPr/>
      <dgm:t>
        <a:bodyPr/>
        <a:lstStyle/>
        <a:p>
          <a:r>
            <a:rPr lang="en-GB"/>
            <a:t>FULL prospective online access to records.</a:t>
          </a:r>
          <a:endParaRPr lang="en-US"/>
        </a:p>
      </dgm:t>
    </dgm:pt>
    <dgm:pt modelId="{3868E0C0-6A32-491B-B6CC-DCD8C0EC0104}" type="parTrans" cxnId="{0B54F922-186A-4A3B-9538-49BA352CC0C6}">
      <dgm:prSet/>
      <dgm:spPr/>
      <dgm:t>
        <a:bodyPr/>
        <a:lstStyle/>
        <a:p>
          <a:endParaRPr lang="en-US"/>
        </a:p>
      </dgm:t>
    </dgm:pt>
    <dgm:pt modelId="{75EBA9C1-0748-40CD-AA43-39D0D4BE3FED}" type="sibTrans" cxnId="{0B54F922-186A-4A3B-9538-49BA352CC0C6}">
      <dgm:prSet/>
      <dgm:spPr/>
      <dgm:t>
        <a:bodyPr/>
        <a:lstStyle/>
        <a:p>
          <a:endParaRPr lang="en-US"/>
        </a:p>
      </dgm:t>
    </dgm:pt>
    <dgm:pt modelId="{ADA54F1E-FFC0-4799-9F7C-9FAD589D29F9}">
      <dgm:prSet/>
      <dgm:spPr/>
      <dgm:t>
        <a:bodyPr/>
        <a:lstStyle/>
        <a:p>
          <a:r>
            <a:rPr lang="en-GB"/>
            <a:t>Does not include:</a:t>
          </a:r>
          <a:endParaRPr lang="en-US"/>
        </a:p>
      </dgm:t>
    </dgm:pt>
    <dgm:pt modelId="{C82A79F7-7105-45AC-951F-9AF89C308C1D}" type="parTrans" cxnId="{BB0ABA26-031B-4256-8803-6090CAC2C6C1}">
      <dgm:prSet/>
      <dgm:spPr/>
      <dgm:t>
        <a:bodyPr/>
        <a:lstStyle/>
        <a:p>
          <a:endParaRPr lang="en-US"/>
        </a:p>
      </dgm:t>
    </dgm:pt>
    <dgm:pt modelId="{02201F93-42D3-4F58-86EE-DD05C2BD7816}" type="sibTrans" cxnId="{BB0ABA26-031B-4256-8803-6090CAC2C6C1}">
      <dgm:prSet/>
      <dgm:spPr/>
      <dgm:t>
        <a:bodyPr/>
        <a:lstStyle/>
        <a:p>
          <a:endParaRPr lang="en-US"/>
        </a:p>
      </dgm:t>
    </dgm:pt>
    <dgm:pt modelId="{834805F6-D368-4443-B047-3DF38DF91795}">
      <dgm:prSet/>
      <dgm:spPr/>
      <dgm:t>
        <a:bodyPr/>
        <a:lstStyle/>
        <a:p>
          <a:r>
            <a:rPr lang="en-GB"/>
            <a:t>Tasks</a:t>
          </a:r>
          <a:endParaRPr lang="en-US"/>
        </a:p>
      </dgm:t>
    </dgm:pt>
    <dgm:pt modelId="{BC9D75DE-DB13-4B31-8C39-ACC10CD996ED}" type="parTrans" cxnId="{A6007001-0346-47A2-95BC-119C9B97C7A1}">
      <dgm:prSet/>
      <dgm:spPr/>
      <dgm:t>
        <a:bodyPr/>
        <a:lstStyle/>
        <a:p>
          <a:endParaRPr lang="en-US"/>
        </a:p>
      </dgm:t>
    </dgm:pt>
    <dgm:pt modelId="{1DE5734E-B897-47AD-8FB3-42901FAFB3EB}" type="sibTrans" cxnId="{A6007001-0346-47A2-95BC-119C9B97C7A1}">
      <dgm:prSet/>
      <dgm:spPr/>
      <dgm:t>
        <a:bodyPr/>
        <a:lstStyle/>
        <a:p>
          <a:endParaRPr lang="en-US"/>
        </a:p>
      </dgm:t>
    </dgm:pt>
    <dgm:pt modelId="{F963D708-5DFC-43A0-8F94-B3ACA7826BA4}">
      <dgm:prSet/>
      <dgm:spPr/>
      <dgm:t>
        <a:bodyPr/>
        <a:lstStyle/>
        <a:p>
          <a:r>
            <a:rPr lang="en-GB"/>
            <a:t>Admin  notes and alerts</a:t>
          </a:r>
          <a:endParaRPr lang="en-US"/>
        </a:p>
      </dgm:t>
    </dgm:pt>
    <dgm:pt modelId="{DDFBBB8A-F2E6-4CB0-9D85-46CD1C459AD2}" type="parTrans" cxnId="{88479CA4-4123-4FF8-8D74-7924880C5874}">
      <dgm:prSet/>
      <dgm:spPr/>
      <dgm:t>
        <a:bodyPr/>
        <a:lstStyle/>
        <a:p>
          <a:endParaRPr lang="en-US"/>
        </a:p>
      </dgm:t>
    </dgm:pt>
    <dgm:pt modelId="{C432A468-C1A0-4E62-99F1-4A948B306A3E}" type="sibTrans" cxnId="{88479CA4-4123-4FF8-8D74-7924880C5874}">
      <dgm:prSet/>
      <dgm:spPr/>
      <dgm:t>
        <a:bodyPr/>
        <a:lstStyle/>
        <a:p>
          <a:endParaRPr lang="en-US"/>
        </a:p>
      </dgm:t>
    </dgm:pt>
    <dgm:pt modelId="{4D3CF5BB-2AA7-4A07-AAE2-5EC9779AC189}">
      <dgm:prSet/>
      <dgm:spPr/>
      <dgm:t>
        <a:bodyPr/>
        <a:lstStyle/>
        <a:p>
          <a:r>
            <a:rPr lang="en-GB"/>
            <a:t>Unfiled results</a:t>
          </a:r>
          <a:endParaRPr lang="en-US"/>
        </a:p>
      </dgm:t>
    </dgm:pt>
    <dgm:pt modelId="{59DCC2EA-EC08-4DCC-8EF6-B07DC62794D6}" type="parTrans" cxnId="{4D402052-5BCA-4D1A-8133-59550F1B101D}">
      <dgm:prSet/>
      <dgm:spPr/>
      <dgm:t>
        <a:bodyPr/>
        <a:lstStyle/>
        <a:p>
          <a:endParaRPr lang="en-US"/>
        </a:p>
      </dgm:t>
    </dgm:pt>
    <dgm:pt modelId="{694F2A6D-F9E2-4A1C-88DC-7BB2A2619BDF}" type="sibTrans" cxnId="{4D402052-5BCA-4D1A-8133-59550F1B101D}">
      <dgm:prSet/>
      <dgm:spPr/>
      <dgm:t>
        <a:bodyPr/>
        <a:lstStyle/>
        <a:p>
          <a:endParaRPr lang="en-US"/>
        </a:p>
      </dgm:t>
    </dgm:pt>
    <dgm:pt modelId="{BC9851E4-593E-498F-B52C-8BB3E44F5402}">
      <dgm:prSet/>
      <dgm:spPr/>
      <dgm:t>
        <a:bodyPr/>
        <a:lstStyle/>
        <a:p>
          <a:r>
            <a:rPr lang="en-GB" dirty="0"/>
            <a:t>Information “redacted” by the practice.</a:t>
          </a:r>
          <a:endParaRPr lang="en-US" dirty="0"/>
        </a:p>
      </dgm:t>
    </dgm:pt>
    <dgm:pt modelId="{7B1D55B1-525A-4D5A-915C-5866BA98325F}" type="parTrans" cxnId="{84F96685-0C2C-4607-98FC-CFE4D0E38EF6}">
      <dgm:prSet/>
      <dgm:spPr/>
      <dgm:t>
        <a:bodyPr/>
        <a:lstStyle/>
        <a:p>
          <a:endParaRPr lang="en-US"/>
        </a:p>
      </dgm:t>
    </dgm:pt>
    <dgm:pt modelId="{31BB4746-F782-4438-8C04-05BB7450ED98}" type="sibTrans" cxnId="{84F96685-0C2C-4607-98FC-CFE4D0E38EF6}">
      <dgm:prSet/>
      <dgm:spPr/>
      <dgm:t>
        <a:bodyPr/>
        <a:lstStyle/>
        <a:p>
          <a:endParaRPr lang="en-US"/>
        </a:p>
      </dgm:t>
    </dgm:pt>
    <dgm:pt modelId="{D4C16F84-1AE8-4849-B372-4FFCCD96DC5B}">
      <dgm:prSet/>
      <dgm:spPr/>
      <dgm:t>
        <a:bodyPr/>
        <a:lstStyle/>
        <a:p>
          <a:r>
            <a:rPr lang="en-GB"/>
            <a:t>Third party information</a:t>
          </a:r>
          <a:endParaRPr lang="en-US"/>
        </a:p>
      </dgm:t>
    </dgm:pt>
    <dgm:pt modelId="{3D33154D-DFBE-4035-818F-45F5AD65E45A}" type="parTrans" cxnId="{1792B306-AC96-4153-81A0-C20F4289BD27}">
      <dgm:prSet/>
      <dgm:spPr/>
      <dgm:t>
        <a:bodyPr/>
        <a:lstStyle/>
        <a:p>
          <a:endParaRPr lang="en-US"/>
        </a:p>
      </dgm:t>
    </dgm:pt>
    <dgm:pt modelId="{536031BC-02BD-4F4A-B229-8B47C6B49D58}" type="sibTrans" cxnId="{1792B306-AC96-4153-81A0-C20F4289BD27}">
      <dgm:prSet/>
      <dgm:spPr/>
      <dgm:t>
        <a:bodyPr/>
        <a:lstStyle/>
        <a:p>
          <a:endParaRPr lang="en-US"/>
        </a:p>
      </dgm:t>
    </dgm:pt>
    <dgm:pt modelId="{23BB7ABF-F8E5-4913-8AE1-199D5E956E78}">
      <dgm:prSet/>
      <dgm:spPr/>
      <dgm:t>
        <a:bodyPr/>
        <a:lstStyle/>
        <a:p>
          <a:r>
            <a:rPr lang="en-GB"/>
            <a:t>Child protection, safeguarding, police, insurance, MASH or MARAC reports</a:t>
          </a:r>
          <a:endParaRPr lang="en-US"/>
        </a:p>
      </dgm:t>
    </dgm:pt>
    <dgm:pt modelId="{0661BDF2-51BF-4C95-9293-BDA755E3F49F}" type="parTrans" cxnId="{D4064072-3818-4D03-B228-6584CAEDB382}">
      <dgm:prSet/>
      <dgm:spPr/>
      <dgm:t>
        <a:bodyPr/>
        <a:lstStyle/>
        <a:p>
          <a:endParaRPr lang="en-US"/>
        </a:p>
      </dgm:t>
    </dgm:pt>
    <dgm:pt modelId="{ACD7C8AD-D460-4585-A485-5E39E5CE6EE3}" type="sibTrans" cxnId="{D4064072-3818-4D03-B228-6584CAEDB382}">
      <dgm:prSet/>
      <dgm:spPr/>
      <dgm:t>
        <a:bodyPr/>
        <a:lstStyle/>
        <a:p>
          <a:endParaRPr lang="en-US"/>
        </a:p>
      </dgm:t>
    </dgm:pt>
    <dgm:pt modelId="{815D4F31-0A9E-457E-BDA8-FD8D5FB12A34}">
      <dgm:prSet/>
      <dgm:spPr/>
      <dgm:t>
        <a:bodyPr/>
        <a:lstStyle/>
        <a:p>
          <a:r>
            <a:rPr lang="en-GB"/>
            <a:t>Information considered to be harmful to the patient.</a:t>
          </a:r>
          <a:endParaRPr lang="en-US"/>
        </a:p>
      </dgm:t>
    </dgm:pt>
    <dgm:pt modelId="{BCE5B2C9-A974-4B99-A347-BE23D8F7E9DF}" type="parTrans" cxnId="{3F39D917-60CC-4EB3-8EDD-F25D673CC360}">
      <dgm:prSet/>
      <dgm:spPr/>
      <dgm:t>
        <a:bodyPr/>
        <a:lstStyle/>
        <a:p>
          <a:endParaRPr lang="en-US"/>
        </a:p>
      </dgm:t>
    </dgm:pt>
    <dgm:pt modelId="{694C8EFA-97E9-4929-A257-5BFE09370700}" type="sibTrans" cxnId="{3F39D917-60CC-4EB3-8EDD-F25D673CC360}">
      <dgm:prSet/>
      <dgm:spPr/>
      <dgm:t>
        <a:bodyPr/>
        <a:lstStyle/>
        <a:p>
          <a:endParaRPr lang="en-US"/>
        </a:p>
      </dgm:t>
    </dgm:pt>
    <dgm:pt modelId="{400E454C-A5C2-4832-BB40-4431562A43F9}">
      <dgm:prSet/>
      <dgm:spPr/>
      <dgm:t>
        <a:bodyPr/>
        <a:lstStyle/>
        <a:p>
          <a:r>
            <a:rPr lang="en-GB" dirty="0"/>
            <a:t>For patients with existing online access or NHS App</a:t>
          </a:r>
        </a:p>
      </dgm:t>
    </dgm:pt>
    <dgm:pt modelId="{2BCA591B-5A32-403C-9850-7D0FCEC6746B}" type="parTrans" cxnId="{486A64DE-88C8-451B-9B50-9874DBE966DE}">
      <dgm:prSet/>
      <dgm:spPr/>
      <dgm:t>
        <a:bodyPr/>
        <a:lstStyle/>
        <a:p>
          <a:endParaRPr lang="en-GB"/>
        </a:p>
      </dgm:t>
    </dgm:pt>
    <dgm:pt modelId="{073492AD-814A-4EB4-BC5C-72EE3F87AE03}" type="sibTrans" cxnId="{486A64DE-88C8-451B-9B50-9874DBE966DE}">
      <dgm:prSet/>
      <dgm:spPr/>
      <dgm:t>
        <a:bodyPr/>
        <a:lstStyle/>
        <a:p>
          <a:endParaRPr lang="en-GB"/>
        </a:p>
      </dgm:t>
    </dgm:pt>
    <dgm:pt modelId="{20ED6A88-9E3D-45AD-9229-E8B9D294CCC4}">
      <dgm:prSet/>
      <dgm:spPr/>
      <dgm:t>
        <a:bodyPr/>
        <a:lstStyle/>
        <a:p>
          <a:r>
            <a:rPr lang="en-GB" dirty="0"/>
            <a:t>For all new patients registering for online access or the NHS App</a:t>
          </a:r>
        </a:p>
      </dgm:t>
    </dgm:pt>
    <dgm:pt modelId="{08C6C634-B63C-4F4E-A24C-CAAE4B9B61D8}" type="parTrans" cxnId="{679AC7AF-A8A5-4936-BC44-68634E265514}">
      <dgm:prSet/>
      <dgm:spPr/>
      <dgm:t>
        <a:bodyPr/>
        <a:lstStyle/>
        <a:p>
          <a:endParaRPr lang="en-GB"/>
        </a:p>
      </dgm:t>
    </dgm:pt>
    <dgm:pt modelId="{10DF8C52-B1E0-46FE-B8BE-362B7D387C43}" type="sibTrans" cxnId="{679AC7AF-A8A5-4936-BC44-68634E265514}">
      <dgm:prSet/>
      <dgm:spPr/>
      <dgm:t>
        <a:bodyPr/>
        <a:lstStyle/>
        <a:p>
          <a:endParaRPr lang="en-GB"/>
        </a:p>
      </dgm:t>
    </dgm:pt>
    <dgm:pt modelId="{2F5EBCA1-E048-4FFD-B012-D13DB4E2DC9D}" type="pres">
      <dgm:prSet presAssocID="{4FAAC890-98AF-4418-BB08-0F32285084D3}" presName="linear" presStyleCnt="0">
        <dgm:presLayoutVars>
          <dgm:dir/>
          <dgm:animLvl val="lvl"/>
          <dgm:resizeHandles val="exact"/>
        </dgm:presLayoutVars>
      </dgm:prSet>
      <dgm:spPr/>
    </dgm:pt>
    <dgm:pt modelId="{4EAECA47-3EFD-4979-9CC0-F4A2F41401D3}" type="pres">
      <dgm:prSet presAssocID="{ED95ABFE-9690-42CB-8FFF-CD5213F0713B}" presName="parentLin" presStyleCnt="0"/>
      <dgm:spPr/>
    </dgm:pt>
    <dgm:pt modelId="{75F75D21-9F8B-419C-895C-9CD612FF239E}" type="pres">
      <dgm:prSet presAssocID="{ED95ABFE-9690-42CB-8FFF-CD5213F0713B}" presName="parentLeftMargin" presStyleLbl="node1" presStyleIdx="0" presStyleCnt="2"/>
      <dgm:spPr/>
    </dgm:pt>
    <dgm:pt modelId="{DB51B5ED-68DE-4228-A074-E1EAD531D822}" type="pres">
      <dgm:prSet presAssocID="{ED95ABFE-9690-42CB-8FFF-CD5213F0713B}" presName="parentText" presStyleLbl="node1" presStyleIdx="0" presStyleCnt="2">
        <dgm:presLayoutVars>
          <dgm:chMax val="0"/>
          <dgm:bulletEnabled val="1"/>
        </dgm:presLayoutVars>
      </dgm:prSet>
      <dgm:spPr/>
    </dgm:pt>
    <dgm:pt modelId="{A0776C4F-5CA8-4A15-8C3E-51041BAACDAE}" type="pres">
      <dgm:prSet presAssocID="{ED95ABFE-9690-42CB-8FFF-CD5213F0713B}" presName="negativeSpace" presStyleCnt="0"/>
      <dgm:spPr/>
    </dgm:pt>
    <dgm:pt modelId="{8819EC82-83F9-493E-BD8E-4A0CA99FFD0F}" type="pres">
      <dgm:prSet presAssocID="{ED95ABFE-9690-42CB-8FFF-CD5213F0713B}" presName="childText" presStyleLbl="conFgAcc1" presStyleIdx="0" presStyleCnt="2">
        <dgm:presLayoutVars>
          <dgm:bulletEnabled val="1"/>
        </dgm:presLayoutVars>
      </dgm:prSet>
      <dgm:spPr/>
    </dgm:pt>
    <dgm:pt modelId="{C307EE0C-AC35-4339-87EE-5033D697362E}" type="pres">
      <dgm:prSet presAssocID="{75EBA9C1-0748-40CD-AA43-39D0D4BE3FED}" presName="spaceBetweenRectangles" presStyleCnt="0"/>
      <dgm:spPr/>
    </dgm:pt>
    <dgm:pt modelId="{8E4C947D-C4DC-44FA-B819-5DC687893FC8}" type="pres">
      <dgm:prSet presAssocID="{ADA54F1E-FFC0-4799-9F7C-9FAD589D29F9}" presName="parentLin" presStyleCnt="0"/>
      <dgm:spPr/>
    </dgm:pt>
    <dgm:pt modelId="{27A24A6E-4FDF-413B-88AA-0AD2F9D92704}" type="pres">
      <dgm:prSet presAssocID="{ADA54F1E-FFC0-4799-9F7C-9FAD589D29F9}" presName="parentLeftMargin" presStyleLbl="node1" presStyleIdx="0" presStyleCnt="2"/>
      <dgm:spPr/>
    </dgm:pt>
    <dgm:pt modelId="{90235E5B-D9FA-4829-BA19-251409BD8287}" type="pres">
      <dgm:prSet presAssocID="{ADA54F1E-FFC0-4799-9F7C-9FAD589D29F9}" presName="parentText" presStyleLbl="node1" presStyleIdx="1" presStyleCnt="2">
        <dgm:presLayoutVars>
          <dgm:chMax val="0"/>
          <dgm:bulletEnabled val="1"/>
        </dgm:presLayoutVars>
      </dgm:prSet>
      <dgm:spPr/>
    </dgm:pt>
    <dgm:pt modelId="{198D735E-5829-4C00-8B95-02E08B4F7ACA}" type="pres">
      <dgm:prSet presAssocID="{ADA54F1E-FFC0-4799-9F7C-9FAD589D29F9}" presName="negativeSpace" presStyleCnt="0"/>
      <dgm:spPr/>
    </dgm:pt>
    <dgm:pt modelId="{E72B574B-1D83-424F-A32A-A55C8CEC8A13}" type="pres">
      <dgm:prSet presAssocID="{ADA54F1E-FFC0-4799-9F7C-9FAD589D29F9}" presName="childText" presStyleLbl="conFgAcc1" presStyleIdx="1" presStyleCnt="2">
        <dgm:presLayoutVars>
          <dgm:bulletEnabled val="1"/>
        </dgm:presLayoutVars>
      </dgm:prSet>
      <dgm:spPr/>
    </dgm:pt>
  </dgm:ptLst>
  <dgm:cxnLst>
    <dgm:cxn modelId="{A6007001-0346-47A2-95BC-119C9B97C7A1}" srcId="{ADA54F1E-FFC0-4799-9F7C-9FAD589D29F9}" destId="{834805F6-D368-4443-B047-3DF38DF91795}" srcOrd="0" destOrd="0" parTransId="{BC9D75DE-DB13-4B31-8C39-ACC10CD996ED}" sibTransId="{1DE5734E-B897-47AD-8FB3-42901FAFB3EB}"/>
    <dgm:cxn modelId="{24B98303-F088-4AF2-A85B-FC481FF9D8DA}" type="presOf" srcId="{D4C16F84-1AE8-4849-B372-4FFCCD96DC5B}" destId="{E72B574B-1D83-424F-A32A-A55C8CEC8A13}" srcOrd="0" destOrd="4" presId="urn:microsoft.com/office/officeart/2005/8/layout/list1"/>
    <dgm:cxn modelId="{1792B306-AC96-4153-81A0-C20F4289BD27}" srcId="{BC9851E4-593E-498F-B52C-8BB3E44F5402}" destId="{D4C16F84-1AE8-4849-B372-4FFCCD96DC5B}" srcOrd="0" destOrd="0" parTransId="{3D33154D-DFBE-4035-818F-45F5AD65E45A}" sibTransId="{536031BC-02BD-4F4A-B229-8B47C6B49D58}"/>
    <dgm:cxn modelId="{B5EFA615-BD29-4565-84E6-CBA6B1A9C96B}" type="presOf" srcId="{4FAAC890-98AF-4418-BB08-0F32285084D3}" destId="{2F5EBCA1-E048-4FFD-B012-D13DB4E2DC9D}" srcOrd="0" destOrd="0" presId="urn:microsoft.com/office/officeart/2005/8/layout/list1"/>
    <dgm:cxn modelId="{3F39D917-60CC-4EB3-8EDD-F25D673CC360}" srcId="{BC9851E4-593E-498F-B52C-8BB3E44F5402}" destId="{815D4F31-0A9E-457E-BDA8-FD8D5FB12A34}" srcOrd="2" destOrd="0" parTransId="{BCE5B2C9-A974-4B99-A347-BE23D8F7E9DF}" sibTransId="{694C8EFA-97E9-4929-A257-5BFE09370700}"/>
    <dgm:cxn modelId="{0B54F922-186A-4A3B-9538-49BA352CC0C6}" srcId="{4FAAC890-98AF-4418-BB08-0F32285084D3}" destId="{ED95ABFE-9690-42CB-8FFF-CD5213F0713B}" srcOrd="0" destOrd="0" parTransId="{3868E0C0-6A32-491B-B6CC-DCD8C0EC0104}" sibTransId="{75EBA9C1-0748-40CD-AA43-39D0D4BE3FED}"/>
    <dgm:cxn modelId="{BB0ABA26-031B-4256-8803-6090CAC2C6C1}" srcId="{4FAAC890-98AF-4418-BB08-0F32285084D3}" destId="{ADA54F1E-FFC0-4799-9F7C-9FAD589D29F9}" srcOrd="1" destOrd="0" parTransId="{C82A79F7-7105-45AC-951F-9AF89C308C1D}" sibTransId="{02201F93-42D3-4F58-86EE-DD05C2BD7816}"/>
    <dgm:cxn modelId="{CC31232C-61A9-49AA-93D1-473FCF1668F8}" type="presOf" srcId="{BC9851E4-593E-498F-B52C-8BB3E44F5402}" destId="{E72B574B-1D83-424F-A32A-A55C8CEC8A13}" srcOrd="0" destOrd="3" presId="urn:microsoft.com/office/officeart/2005/8/layout/list1"/>
    <dgm:cxn modelId="{716EF736-276D-4F90-A6DC-8B425167AC8D}" type="presOf" srcId="{ED95ABFE-9690-42CB-8FFF-CD5213F0713B}" destId="{75F75D21-9F8B-419C-895C-9CD612FF239E}" srcOrd="0" destOrd="0" presId="urn:microsoft.com/office/officeart/2005/8/layout/list1"/>
    <dgm:cxn modelId="{ED9E1F5C-61C3-495D-B6BE-D289B52859CB}" type="presOf" srcId="{834805F6-D368-4443-B047-3DF38DF91795}" destId="{E72B574B-1D83-424F-A32A-A55C8CEC8A13}" srcOrd="0" destOrd="0" presId="urn:microsoft.com/office/officeart/2005/8/layout/list1"/>
    <dgm:cxn modelId="{ED93A448-6897-4BCF-9DFD-D2BD976D6DD9}" type="presOf" srcId="{400E454C-A5C2-4832-BB40-4431562A43F9}" destId="{8819EC82-83F9-493E-BD8E-4A0CA99FFD0F}" srcOrd="0" destOrd="0" presId="urn:microsoft.com/office/officeart/2005/8/layout/list1"/>
    <dgm:cxn modelId="{4D402052-5BCA-4D1A-8133-59550F1B101D}" srcId="{ADA54F1E-FFC0-4799-9F7C-9FAD589D29F9}" destId="{4D3CF5BB-2AA7-4A07-AAE2-5EC9779AC189}" srcOrd="2" destOrd="0" parTransId="{59DCC2EA-EC08-4DCC-8EF6-B07DC62794D6}" sibTransId="{694F2A6D-F9E2-4A1C-88DC-7BB2A2619BDF}"/>
    <dgm:cxn modelId="{D4064072-3818-4D03-B228-6584CAEDB382}" srcId="{BC9851E4-593E-498F-B52C-8BB3E44F5402}" destId="{23BB7ABF-F8E5-4913-8AE1-199D5E956E78}" srcOrd="1" destOrd="0" parTransId="{0661BDF2-51BF-4C95-9293-BDA755E3F49F}" sibTransId="{ACD7C8AD-D460-4585-A485-5E39E5CE6EE3}"/>
    <dgm:cxn modelId="{84F96685-0C2C-4607-98FC-CFE4D0E38EF6}" srcId="{ADA54F1E-FFC0-4799-9F7C-9FAD589D29F9}" destId="{BC9851E4-593E-498F-B52C-8BB3E44F5402}" srcOrd="3" destOrd="0" parTransId="{7B1D55B1-525A-4D5A-915C-5866BA98325F}" sibTransId="{31BB4746-F782-4438-8C04-05BB7450ED98}"/>
    <dgm:cxn modelId="{9CA4EB90-D778-4681-9EE0-06FC786A9F79}" type="presOf" srcId="{F963D708-5DFC-43A0-8F94-B3ACA7826BA4}" destId="{E72B574B-1D83-424F-A32A-A55C8CEC8A13}" srcOrd="0" destOrd="1" presId="urn:microsoft.com/office/officeart/2005/8/layout/list1"/>
    <dgm:cxn modelId="{18F5E3A3-0317-4F87-B78D-F5905A7EF480}" type="presOf" srcId="{ADA54F1E-FFC0-4799-9F7C-9FAD589D29F9}" destId="{27A24A6E-4FDF-413B-88AA-0AD2F9D92704}" srcOrd="0" destOrd="0" presId="urn:microsoft.com/office/officeart/2005/8/layout/list1"/>
    <dgm:cxn modelId="{88479CA4-4123-4FF8-8D74-7924880C5874}" srcId="{ADA54F1E-FFC0-4799-9F7C-9FAD589D29F9}" destId="{F963D708-5DFC-43A0-8F94-B3ACA7826BA4}" srcOrd="1" destOrd="0" parTransId="{DDFBBB8A-F2E6-4CB0-9D85-46CD1C459AD2}" sibTransId="{C432A468-C1A0-4E62-99F1-4A948B306A3E}"/>
    <dgm:cxn modelId="{679AC7AF-A8A5-4936-BC44-68634E265514}" srcId="{ED95ABFE-9690-42CB-8FFF-CD5213F0713B}" destId="{20ED6A88-9E3D-45AD-9229-E8B9D294CCC4}" srcOrd="1" destOrd="0" parTransId="{08C6C634-B63C-4F4E-A24C-CAAE4B9B61D8}" sibTransId="{10DF8C52-B1E0-46FE-B8BE-362B7D387C43}"/>
    <dgm:cxn modelId="{2D3DEBBE-52C1-4AC8-AC23-E5B3A0DBB7FF}" type="presOf" srcId="{20ED6A88-9E3D-45AD-9229-E8B9D294CCC4}" destId="{8819EC82-83F9-493E-BD8E-4A0CA99FFD0F}" srcOrd="0" destOrd="1" presId="urn:microsoft.com/office/officeart/2005/8/layout/list1"/>
    <dgm:cxn modelId="{AD74BDCC-5F02-4273-8286-C218324E7AFB}" type="presOf" srcId="{23BB7ABF-F8E5-4913-8AE1-199D5E956E78}" destId="{E72B574B-1D83-424F-A32A-A55C8CEC8A13}" srcOrd="0" destOrd="5" presId="urn:microsoft.com/office/officeart/2005/8/layout/list1"/>
    <dgm:cxn modelId="{F3A2AED2-8D08-42BD-8092-E803F72DB05B}" type="presOf" srcId="{4D3CF5BB-2AA7-4A07-AAE2-5EC9779AC189}" destId="{E72B574B-1D83-424F-A32A-A55C8CEC8A13}" srcOrd="0" destOrd="2" presId="urn:microsoft.com/office/officeart/2005/8/layout/list1"/>
    <dgm:cxn modelId="{486A64DE-88C8-451B-9B50-9874DBE966DE}" srcId="{ED95ABFE-9690-42CB-8FFF-CD5213F0713B}" destId="{400E454C-A5C2-4832-BB40-4431562A43F9}" srcOrd="0" destOrd="0" parTransId="{2BCA591B-5A32-403C-9850-7D0FCEC6746B}" sibTransId="{073492AD-814A-4EB4-BC5C-72EE3F87AE03}"/>
    <dgm:cxn modelId="{371039E4-55DB-44D0-B9D9-F3F21D791CC0}" type="presOf" srcId="{ADA54F1E-FFC0-4799-9F7C-9FAD589D29F9}" destId="{90235E5B-D9FA-4829-BA19-251409BD8287}" srcOrd="1" destOrd="0" presId="urn:microsoft.com/office/officeart/2005/8/layout/list1"/>
    <dgm:cxn modelId="{18B3A7EC-7FFD-4744-971B-F238FDBB1147}" type="presOf" srcId="{815D4F31-0A9E-457E-BDA8-FD8D5FB12A34}" destId="{E72B574B-1D83-424F-A32A-A55C8CEC8A13}" srcOrd="0" destOrd="6" presId="urn:microsoft.com/office/officeart/2005/8/layout/list1"/>
    <dgm:cxn modelId="{E33803EF-E1F8-46D5-8F7F-3ABE4A04E1F3}" type="presOf" srcId="{ED95ABFE-9690-42CB-8FFF-CD5213F0713B}" destId="{DB51B5ED-68DE-4228-A074-E1EAD531D822}" srcOrd="1" destOrd="0" presId="urn:microsoft.com/office/officeart/2005/8/layout/list1"/>
    <dgm:cxn modelId="{27D72B17-C8C9-42BC-8771-34F42FD774D2}" type="presParOf" srcId="{2F5EBCA1-E048-4FFD-B012-D13DB4E2DC9D}" destId="{4EAECA47-3EFD-4979-9CC0-F4A2F41401D3}" srcOrd="0" destOrd="0" presId="urn:microsoft.com/office/officeart/2005/8/layout/list1"/>
    <dgm:cxn modelId="{E8E7238A-B805-4B92-A0D5-E9107173C562}" type="presParOf" srcId="{4EAECA47-3EFD-4979-9CC0-F4A2F41401D3}" destId="{75F75D21-9F8B-419C-895C-9CD612FF239E}" srcOrd="0" destOrd="0" presId="urn:microsoft.com/office/officeart/2005/8/layout/list1"/>
    <dgm:cxn modelId="{8667B1E8-0BF5-4510-8C75-291DB5178455}" type="presParOf" srcId="{4EAECA47-3EFD-4979-9CC0-F4A2F41401D3}" destId="{DB51B5ED-68DE-4228-A074-E1EAD531D822}" srcOrd="1" destOrd="0" presId="urn:microsoft.com/office/officeart/2005/8/layout/list1"/>
    <dgm:cxn modelId="{B1777F70-CB6B-49BF-8AE0-6061203C6692}" type="presParOf" srcId="{2F5EBCA1-E048-4FFD-B012-D13DB4E2DC9D}" destId="{A0776C4F-5CA8-4A15-8C3E-51041BAACDAE}" srcOrd="1" destOrd="0" presId="urn:microsoft.com/office/officeart/2005/8/layout/list1"/>
    <dgm:cxn modelId="{7144D411-B612-4EC5-BFCE-ED17B416A531}" type="presParOf" srcId="{2F5EBCA1-E048-4FFD-B012-D13DB4E2DC9D}" destId="{8819EC82-83F9-493E-BD8E-4A0CA99FFD0F}" srcOrd="2" destOrd="0" presId="urn:microsoft.com/office/officeart/2005/8/layout/list1"/>
    <dgm:cxn modelId="{84E8139D-C0DA-46A0-A542-06D0BCC5017B}" type="presParOf" srcId="{2F5EBCA1-E048-4FFD-B012-D13DB4E2DC9D}" destId="{C307EE0C-AC35-4339-87EE-5033D697362E}" srcOrd="3" destOrd="0" presId="urn:microsoft.com/office/officeart/2005/8/layout/list1"/>
    <dgm:cxn modelId="{67CD0CFC-0619-48DA-81AC-AB240283DDA0}" type="presParOf" srcId="{2F5EBCA1-E048-4FFD-B012-D13DB4E2DC9D}" destId="{8E4C947D-C4DC-44FA-B819-5DC687893FC8}" srcOrd="4" destOrd="0" presId="urn:microsoft.com/office/officeart/2005/8/layout/list1"/>
    <dgm:cxn modelId="{37DA33F3-7AB2-4CC7-AB78-2D722EDAB72B}" type="presParOf" srcId="{8E4C947D-C4DC-44FA-B819-5DC687893FC8}" destId="{27A24A6E-4FDF-413B-88AA-0AD2F9D92704}" srcOrd="0" destOrd="0" presId="urn:microsoft.com/office/officeart/2005/8/layout/list1"/>
    <dgm:cxn modelId="{DE6FC722-5076-482F-AD1B-43E35390271B}" type="presParOf" srcId="{8E4C947D-C4DC-44FA-B819-5DC687893FC8}" destId="{90235E5B-D9FA-4829-BA19-251409BD8287}" srcOrd="1" destOrd="0" presId="urn:microsoft.com/office/officeart/2005/8/layout/list1"/>
    <dgm:cxn modelId="{E6848A36-6D45-41B4-A09D-84874CEF96A8}" type="presParOf" srcId="{2F5EBCA1-E048-4FFD-B012-D13DB4E2DC9D}" destId="{198D735E-5829-4C00-8B95-02E08B4F7ACA}" srcOrd="5" destOrd="0" presId="urn:microsoft.com/office/officeart/2005/8/layout/list1"/>
    <dgm:cxn modelId="{D6282FF6-64CD-4CFD-A6D0-E3C85E6A7A8A}" type="presParOf" srcId="{2F5EBCA1-E048-4FFD-B012-D13DB4E2DC9D}" destId="{E72B574B-1D83-424F-A32A-A55C8CEC8A1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9A85CB-E8D3-4B6F-BF98-2CA5AAF6FDC5}" type="doc">
      <dgm:prSet loTypeId="urn:microsoft.com/office/officeart/2018/5/layout/IconCircleLabelList" loCatId="icon" qsTypeId="urn:microsoft.com/office/officeart/2005/8/quickstyle/simple1" qsCatId="simple" csTypeId="urn:microsoft.com/office/officeart/2018/5/colors/Iconchunking_neutralicon_accent4_2" csCatId="accent4" phldr="1"/>
      <dgm:spPr/>
      <dgm:t>
        <a:bodyPr/>
        <a:lstStyle/>
        <a:p>
          <a:endParaRPr lang="en-US"/>
        </a:p>
      </dgm:t>
    </dgm:pt>
    <dgm:pt modelId="{7EB662CF-6884-46FD-9223-B56C6D76F299}">
      <dgm:prSet/>
      <dgm:spPr/>
      <dgm:t>
        <a:bodyPr/>
        <a:lstStyle/>
        <a:p>
          <a:pPr>
            <a:defRPr cap="all"/>
          </a:pPr>
          <a:r>
            <a:rPr lang="en-GB"/>
            <a:t>Documents</a:t>
          </a:r>
          <a:endParaRPr lang="en-US"/>
        </a:p>
      </dgm:t>
    </dgm:pt>
    <dgm:pt modelId="{2887310E-4D0B-4F60-A8E2-DA23FB4D892D}" type="parTrans" cxnId="{347545CD-506F-4DBA-A7E4-6D46BF977B15}">
      <dgm:prSet/>
      <dgm:spPr/>
      <dgm:t>
        <a:bodyPr/>
        <a:lstStyle/>
        <a:p>
          <a:endParaRPr lang="en-US"/>
        </a:p>
      </dgm:t>
    </dgm:pt>
    <dgm:pt modelId="{D9DBF542-F85C-4D81-A369-4E4E0A838E21}" type="sibTrans" cxnId="{347545CD-506F-4DBA-A7E4-6D46BF977B15}">
      <dgm:prSet/>
      <dgm:spPr/>
      <dgm:t>
        <a:bodyPr/>
        <a:lstStyle/>
        <a:p>
          <a:endParaRPr lang="en-US"/>
        </a:p>
      </dgm:t>
    </dgm:pt>
    <dgm:pt modelId="{4518EA2C-6214-4818-991B-E6EF4F80EBC3}">
      <dgm:prSet/>
      <dgm:spPr/>
      <dgm:t>
        <a:bodyPr/>
        <a:lstStyle/>
        <a:p>
          <a:pPr>
            <a:defRPr cap="all"/>
          </a:pPr>
          <a:r>
            <a:rPr lang="en-GB"/>
            <a:t>Investigations</a:t>
          </a:r>
          <a:endParaRPr lang="en-US"/>
        </a:p>
      </dgm:t>
    </dgm:pt>
    <dgm:pt modelId="{5C96122B-2102-4F08-9FEC-28CC7A2ADCA6}" type="parTrans" cxnId="{7D3D6D2E-B412-4B9A-AAE6-308CBC0C6FA1}">
      <dgm:prSet/>
      <dgm:spPr/>
      <dgm:t>
        <a:bodyPr/>
        <a:lstStyle/>
        <a:p>
          <a:endParaRPr lang="en-US"/>
        </a:p>
      </dgm:t>
    </dgm:pt>
    <dgm:pt modelId="{D283012C-0CAB-43B9-831F-769645110872}" type="sibTrans" cxnId="{7D3D6D2E-B412-4B9A-AAE6-308CBC0C6FA1}">
      <dgm:prSet/>
      <dgm:spPr/>
      <dgm:t>
        <a:bodyPr/>
        <a:lstStyle/>
        <a:p>
          <a:endParaRPr lang="en-US"/>
        </a:p>
      </dgm:t>
    </dgm:pt>
    <dgm:pt modelId="{9C79797A-8042-41A9-9E83-8E47237E0E6C}">
      <dgm:prSet/>
      <dgm:spPr/>
      <dgm:t>
        <a:bodyPr/>
        <a:lstStyle/>
        <a:p>
          <a:pPr>
            <a:defRPr cap="all"/>
          </a:pPr>
          <a:r>
            <a:rPr lang="en-GB"/>
            <a:t>Referrals</a:t>
          </a:r>
          <a:endParaRPr lang="en-US"/>
        </a:p>
      </dgm:t>
    </dgm:pt>
    <dgm:pt modelId="{935193AD-B3C7-437D-996B-611DB4691BB4}" type="parTrans" cxnId="{E99B6CCF-DF61-4DD1-9DB7-E8A4849DFF30}">
      <dgm:prSet/>
      <dgm:spPr/>
      <dgm:t>
        <a:bodyPr/>
        <a:lstStyle/>
        <a:p>
          <a:endParaRPr lang="en-US"/>
        </a:p>
      </dgm:t>
    </dgm:pt>
    <dgm:pt modelId="{55E33DA4-B801-47E0-A90F-E3F2E7CA1D3C}" type="sibTrans" cxnId="{E99B6CCF-DF61-4DD1-9DB7-E8A4849DFF30}">
      <dgm:prSet/>
      <dgm:spPr/>
      <dgm:t>
        <a:bodyPr/>
        <a:lstStyle/>
        <a:p>
          <a:endParaRPr lang="en-US"/>
        </a:p>
      </dgm:t>
    </dgm:pt>
    <dgm:pt modelId="{FA323472-8270-4B3E-82C3-8B38FFD3AAA1}">
      <dgm:prSet/>
      <dgm:spPr/>
      <dgm:t>
        <a:bodyPr/>
        <a:lstStyle/>
        <a:p>
          <a:pPr>
            <a:defRPr cap="all"/>
          </a:pPr>
          <a:r>
            <a:rPr lang="en-GB"/>
            <a:t>Problems</a:t>
          </a:r>
          <a:endParaRPr lang="en-US"/>
        </a:p>
      </dgm:t>
    </dgm:pt>
    <dgm:pt modelId="{0D99681B-0539-43AD-A012-150BA4EC0452}" type="parTrans" cxnId="{05A97487-0F54-4D1C-A0A7-A961E6D0A06D}">
      <dgm:prSet/>
      <dgm:spPr/>
      <dgm:t>
        <a:bodyPr/>
        <a:lstStyle/>
        <a:p>
          <a:endParaRPr lang="en-US"/>
        </a:p>
      </dgm:t>
    </dgm:pt>
    <dgm:pt modelId="{FF4CBC02-12C1-4739-BF58-DC87406B2AB4}" type="sibTrans" cxnId="{05A97487-0F54-4D1C-A0A7-A961E6D0A06D}">
      <dgm:prSet/>
      <dgm:spPr/>
      <dgm:t>
        <a:bodyPr/>
        <a:lstStyle/>
        <a:p>
          <a:endParaRPr lang="en-US"/>
        </a:p>
      </dgm:t>
    </dgm:pt>
    <dgm:pt modelId="{EA69FC84-7104-4D8D-88D0-4118208DCF49}">
      <dgm:prSet/>
      <dgm:spPr/>
      <dgm:t>
        <a:bodyPr/>
        <a:lstStyle/>
        <a:p>
          <a:pPr>
            <a:defRPr cap="all"/>
          </a:pPr>
          <a:r>
            <a:rPr lang="en-GB"/>
            <a:t>Diary</a:t>
          </a:r>
          <a:endParaRPr lang="en-US"/>
        </a:p>
      </dgm:t>
    </dgm:pt>
    <dgm:pt modelId="{13E6D738-5981-44F3-8C3A-D85E16F49EAC}" type="parTrans" cxnId="{9939D3AA-E6FB-4EE5-AB46-011195DFA831}">
      <dgm:prSet/>
      <dgm:spPr/>
      <dgm:t>
        <a:bodyPr/>
        <a:lstStyle/>
        <a:p>
          <a:endParaRPr lang="en-US"/>
        </a:p>
      </dgm:t>
    </dgm:pt>
    <dgm:pt modelId="{8C26080C-E28D-467D-AF76-0FF0501E76D4}" type="sibTrans" cxnId="{9939D3AA-E6FB-4EE5-AB46-011195DFA831}">
      <dgm:prSet/>
      <dgm:spPr/>
      <dgm:t>
        <a:bodyPr/>
        <a:lstStyle/>
        <a:p>
          <a:endParaRPr lang="en-US"/>
        </a:p>
      </dgm:t>
    </dgm:pt>
    <dgm:pt modelId="{84F8C5CE-5DFE-413C-8344-4A95C626BE7C}" type="pres">
      <dgm:prSet presAssocID="{C99A85CB-E8D3-4B6F-BF98-2CA5AAF6FDC5}" presName="root" presStyleCnt="0">
        <dgm:presLayoutVars>
          <dgm:dir/>
          <dgm:resizeHandles val="exact"/>
        </dgm:presLayoutVars>
      </dgm:prSet>
      <dgm:spPr/>
    </dgm:pt>
    <dgm:pt modelId="{C7C03CDE-B67B-403B-8323-3114814A0EFC}" type="pres">
      <dgm:prSet presAssocID="{7EB662CF-6884-46FD-9223-B56C6D76F299}" presName="compNode" presStyleCnt="0"/>
      <dgm:spPr/>
    </dgm:pt>
    <dgm:pt modelId="{2171BAE9-6BFC-4BAD-BE83-0FC376BEF131}" type="pres">
      <dgm:prSet presAssocID="{7EB662CF-6884-46FD-9223-B56C6D76F299}" presName="iconBgRect" presStyleLbl="bgShp" presStyleIdx="0" presStyleCnt="5"/>
      <dgm:spPr/>
    </dgm:pt>
    <dgm:pt modelId="{63897ABF-90B3-4A9D-929B-EC7FCF9EF935}" type="pres">
      <dgm:prSet presAssocID="{7EB662CF-6884-46FD-9223-B56C6D76F29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F45032D1-4DDD-4A38-86F8-1E2CAF02ADE9}" type="pres">
      <dgm:prSet presAssocID="{7EB662CF-6884-46FD-9223-B56C6D76F299}" presName="spaceRect" presStyleCnt="0"/>
      <dgm:spPr/>
    </dgm:pt>
    <dgm:pt modelId="{8799A787-E5B6-4140-B252-D31375246C56}" type="pres">
      <dgm:prSet presAssocID="{7EB662CF-6884-46FD-9223-B56C6D76F299}" presName="textRect" presStyleLbl="revTx" presStyleIdx="0" presStyleCnt="5">
        <dgm:presLayoutVars>
          <dgm:chMax val="1"/>
          <dgm:chPref val="1"/>
        </dgm:presLayoutVars>
      </dgm:prSet>
      <dgm:spPr/>
    </dgm:pt>
    <dgm:pt modelId="{D24E9B10-D6D3-407F-ACE2-C404DBA61E00}" type="pres">
      <dgm:prSet presAssocID="{D9DBF542-F85C-4D81-A369-4E4E0A838E21}" presName="sibTrans" presStyleCnt="0"/>
      <dgm:spPr/>
    </dgm:pt>
    <dgm:pt modelId="{EA03367B-43A0-403D-97C6-E18DF9762DCE}" type="pres">
      <dgm:prSet presAssocID="{4518EA2C-6214-4818-991B-E6EF4F80EBC3}" presName="compNode" presStyleCnt="0"/>
      <dgm:spPr/>
    </dgm:pt>
    <dgm:pt modelId="{1F12AB1F-EB49-466D-8B53-B8B427275196}" type="pres">
      <dgm:prSet presAssocID="{4518EA2C-6214-4818-991B-E6EF4F80EBC3}" presName="iconBgRect" presStyleLbl="bgShp" presStyleIdx="1" presStyleCnt="5"/>
      <dgm:spPr/>
    </dgm:pt>
    <dgm:pt modelId="{465259B4-E67F-4F52-A1A8-2A433AF7A372}" type="pres">
      <dgm:prSet presAssocID="{4518EA2C-6214-4818-991B-E6EF4F80EBC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117E34F5-604A-4971-9A69-891CF6B26B35}" type="pres">
      <dgm:prSet presAssocID="{4518EA2C-6214-4818-991B-E6EF4F80EBC3}" presName="spaceRect" presStyleCnt="0"/>
      <dgm:spPr/>
    </dgm:pt>
    <dgm:pt modelId="{64A90521-1E95-44D8-96DA-348AF4174611}" type="pres">
      <dgm:prSet presAssocID="{4518EA2C-6214-4818-991B-E6EF4F80EBC3}" presName="textRect" presStyleLbl="revTx" presStyleIdx="1" presStyleCnt="5">
        <dgm:presLayoutVars>
          <dgm:chMax val="1"/>
          <dgm:chPref val="1"/>
        </dgm:presLayoutVars>
      </dgm:prSet>
      <dgm:spPr/>
    </dgm:pt>
    <dgm:pt modelId="{B58C5108-9BE8-4C3D-BD17-C5001B06D674}" type="pres">
      <dgm:prSet presAssocID="{D283012C-0CAB-43B9-831F-769645110872}" presName="sibTrans" presStyleCnt="0"/>
      <dgm:spPr/>
    </dgm:pt>
    <dgm:pt modelId="{3C5C1C0B-3E33-47AB-804C-F1D54D1138F7}" type="pres">
      <dgm:prSet presAssocID="{9C79797A-8042-41A9-9E83-8E47237E0E6C}" presName="compNode" presStyleCnt="0"/>
      <dgm:spPr/>
    </dgm:pt>
    <dgm:pt modelId="{54D29342-9ECE-4A5F-8E8A-17560166D490}" type="pres">
      <dgm:prSet presAssocID="{9C79797A-8042-41A9-9E83-8E47237E0E6C}" presName="iconBgRect" presStyleLbl="bgShp" presStyleIdx="2" presStyleCnt="5"/>
      <dgm:spPr/>
    </dgm:pt>
    <dgm:pt modelId="{7D03F996-73D8-4279-8FDA-AB46E55B54D4}" type="pres">
      <dgm:prSet presAssocID="{9C79797A-8042-41A9-9E83-8E47237E0E6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FA902FBE-6010-4CDA-9FFB-76763D7171B7}" type="pres">
      <dgm:prSet presAssocID="{9C79797A-8042-41A9-9E83-8E47237E0E6C}" presName="spaceRect" presStyleCnt="0"/>
      <dgm:spPr/>
    </dgm:pt>
    <dgm:pt modelId="{454CD5CF-DB89-427B-ABD2-FC4A4D8F6D32}" type="pres">
      <dgm:prSet presAssocID="{9C79797A-8042-41A9-9E83-8E47237E0E6C}" presName="textRect" presStyleLbl="revTx" presStyleIdx="2" presStyleCnt="5">
        <dgm:presLayoutVars>
          <dgm:chMax val="1"/>
          <dgm:chPref val="1"/>
        </dgm:presLayoutVars>
      </dgm:prSet>
      <dgm:spPr/>
    </dgm:pt>
    <dgm:pt modelId="{3309418D-1D95-48A8-B504-FDC12319D61E}" type="pres">
      <dgm:prSet presAssocID="{55E33DA4-B801-47E0-A90F-E3F2E7CA1D3C}" presName="sibTrans" presStyleCnt="0"/>
      <dgm:spPr/>
    </dgm:pt>
    <dgm:pt modelId="{C779A533-C5ED-4FC3-A1E2-23AA220A1C70}" type="pres">
      <dgm:prSet presAssocID="{FA323472-8270-4B3E-82C3-8B38FFD3AAA1}" presName="compNode" presStyleCnt="0"/>
      <dgm:spPr/>
    </dgm:pt>
    <dgm:pt modelId="{C7AB8BB2-FA94-49B0-9365-9935DBE8522A}" type="pres">
      <dgm:prSet presAssocID="{FA323472-8270-4B3E-82C3-8B38FFD3AAA1}" presName="iconBgRect" presStyleLbl="bgShp" presStyleIdx="3" presStyleCnt="5"/>
      <dgm:spPr/>
    </dgm:pt>
    <dgm:pt modelId="{7B087DA4-CE96-4116-BF4B-A7F9C0424DF3}" type="pres">
      <dgm:prSet presAssocID="{FA323472-8270-4B3E-82C3-8B38FFD3AAA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3078868E-318B-438E-B0BB-C9B17D811DE5}" type="pres">
      <dgm:prSet presAssocID="{FA323472-8270-4B3E-82C3-8B38FFD3AAA1}" presName="spaceRect" presStyleCnt="0"/>
      <dgm:spPr/>
    </dgm:pt>
    <dgm:pt modelId="{2BF98927-6D74-4ACB-9D3F-9FEDFD1DB37B}" type="pres">
      <dgm:prSet presAssocID="{FA323472-8270-4B3E-82C3-8B38FFD3AAA1}" presName="textRect" presStyleLbl="revTx" presStyleIdx="3" presStyleCnt="5">
        <dgm:presLayoutVars>
          <dgm:chMax val="1"/>
          <dgm:chPref val="1"/>
        </dgm:presLayoutVars>
      </dgm:prSet>
      <dgm:spPr/>
    </dgm:pt>
    <dgm:pt modelId="{08E101C9-BDC6-42D8-93DD-17E7192A488A}" type="pres">
      <dgm:prSet presAssocID="{FF4CBC02-12C1-4739-BF58-DC87406B2AB4}" presName="sibTrans" presStyleCnt="0"/>
      <dgm:spPr/>
    </dgm:pt>
    <dgm:pt modelId="{C94D332A-70B6-443A-B9FA-57E485103E63}" type="pres">
      <dgm:prSet presAssocID="{EA69FC84-7104-4D8D-88D0-4118208DCF49}" presName="compNode" presStyleCnt="0"/>
      <dgm:spPr/>
    </dgm:pt>
    <dgm:pt modelId="{77A57311-7B26-4983-AA2A-4E17209E9087}" type="pres">
      <dgm:prSet presAssocID="{EA69FC84-7104-4D8D-88D0-4118208DCF49}" presName="iconBgRect" presStyleLbl="bgShp" presStyleIdx="4" presStyleCnt="5"/>
      <dgm:spPr/>
    </dgm:pt>
    <dgm:pt modelId="{DDF28620-23DF-4A43-BC35-C5F79CDDFC42}" type="pres">
      <dgm:prSet presAssocID="{EA69FC84-7104-4D8D-88D0-4118208DCF4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sed Book"/>
        </a:ext>
      </dgm:extLst>
    </dgm:pt>
    <dgm:pt modelId="{9402277F-71D8-4C6B-80A5-34D1C58E5201}" type="pres">
      <dgm:prSet presAssocID="{EA69FC84-7104-4D8D-88D0-4118208DCF49}" presName="spaceRect" presStyleCnt="0"/>
      <dgm:spPr/>
    </dgm:pt>
    <dgm:pt modelId="{1F31EB44-DD8F-4F22-B8E4-2CE86A32EFBC}" type="pres">
      <dgm:prSet presAssocID="{EA69FC84-7104-4D8D-88D0-4118208DCF49}" presName="textRect" presStyleLbl="revTx" presStyleIdx="4" presStyleCnt="5">
        <dgm:presLayoutVars>
          <dgm:chMax val="1"/>
          <dgm:chPref val="1"/>
        </dgm:presLayoutVars>
      </dgm:prSet>
      <dgm:spPr/>
    </dgm:pt>
  </dgm:ptLst>
  <dgm:cxnLst>
    <dgm:cxn modelId="{0A9D4010-7162-43C6-B683-AFC87BBC1E79}" type="presOf" srcId="{FA323472-8270-4B3E-82C3-8B38FFD3AAA1}" destId="{2BF98927-6D74-4ACB-9D3F-9FEDFD1DB37B}" srcOrd="0" destOrd="0" presId="urn:microsoft.com/office/officeart/2018/5/layout/IconCircleLabelList"/>
    <dgm:cxn modelId="{287B8A11-7CA1-4C30-A572-70ED1B261388}" type="presOf" srcId="{4518EA2C-6214-4818-991B-E6EF4F80EBC3}" destId="{64A90521-1E95-44D8-96DA-348AF4174611}" srcOrd="0" destOrd="0" presId="urn:microsoft.com/office/officeart/2018/5/layout/IconCircleLabelList"/>
    <dgm:cxn modelId="{47D3D617-9435-4AB5-A4BF-B80AD334B08F}" type="presOf" srcId="{7EB662CF-6884-46FD-9223-B56C6D76F299}" destId="{8799A787-E5B6-4140-B252-D31375246C56}" srcOrd="0" destOrd="0" presId="urn:microsoft.com/office/officeart/2018/5/layout/IconCircleLabelList"/>
    <dgm:cxn modelId="{8B49742D-C62D-4D81-A5AE-4A37F02FC8E3}" type="presOf" srcId="{EA69FC84-7104-4D8D-88D0-4118208DCF49}" destId="{1F31EB44-DD8F-4F22-B8E4-2CE86A32EFBC}" srcOrd="0" destOrd="0" presId="urn:microsoft.com/office/officeart/2018/5/layout/IconCircleLabelList"/>
    <dgm:cxn modelId="{7D3D6D2E-B412-4B9A-AAE6-308CBC0C6FA1}" srcId="{C99A85CB-E8D3-4B6F-BF98-2CA5AAF6FDC5}" destId="{4518EA2C-6214-4818-991B-E6EF4F80EBC3}" srcOrd="1" destOrd="0" parTransId="{5C96122B-2102-4F08-9FEC-28CC7A2ADCA6}" sibTransId="{D283012C-0CAB-43B9-831F-769645110872}"/>
    <dgm:cxn modelId="{F1F6156C-728F-4D4E-94D4-F49EA24BB363}" type="presOf" srcId="{C99A85CB-E8D3-4B6F-BF98-2CA5AAF6FDC5}" destId="{84F8C5CE-5DFE-413C-8344-4A95C626BE7C}" srcOrd="0" destOrd="0" presId="urn:microsoft.com/office/officeart/2018/5/layout/IconCircleLabelList"/>
    <dgm:cxn modelId="{05A97487-0F54-4D1C-A0A7-A961E6D0A06D}" srcId="{C99A85CB-E8D3-4B6F-BF98-2CA5AAF6FDC5}" destId="{FA323472-8270-4B3E-82C3-8B38FFD3AAA1}" srcOrd="3" destOrd="0" parTransId="{0D99681B-0539-43AD-A012-150BA4EC0452}" sibTransId="{FF4CBC02-12C1-4739-BF58-DC87406B2AB4}"/>
    <dgm:cxn modelId="{9939D3AA-E6FB-4EE5-AB46-011195DFA831}" srcId="{C99A85CB-E8D3-4B6F-BF98-2CA5AAF6FDC5}" destId="{EA69FC84-7104-4D8D-88D0-4118208DCF49}" srcOrd="4" destOrd="0" parTransId="{13E6D738-5981-44F3-8C3A-D85E16F49EAC}" sibTransId="{8C26080C-E28D-467D-AF76-0FF0501E76D4}"/>
    <dgm:cxn modelId="{347545CD-506F-4DBA-A7E4-6D46BF977B15}" srcId="{C99A85CB-E8D3-4B6F-BF98-2CA5AAF6FDC5}" destId="{7EB662CF-6884-46FD-9223-B56C6D76F299}" srcOrd="0" destOrd="0" parTransId="{2887310E-4D0B-4F60-A8E2-DA23FB4D892D}" sibTransId="{D9DBF542-F85C-4D81-A369-4E4E0A838E21}"/>
    <dgm:cxn modelId="{E99B6CCF-DF61-4DD1-9DB7-E8A4849DFF30}" srcId="{C99A85CB-E8D3-4B6F-BF98-2CA5AAF6FDC5}" destId="{9C79797A-8042-41A9-9E83-8E47237E0E6C}" srcOrd="2" destOrd="0" parTransId="{935193AD-B3C7-437D-996B-611DB4691BB4}" sibTransId="{55E33DA4-B801-47E0-A90F-E3F2E7CA1D3C}"/>
    <dgm:cxn modelId="{4329D2EF-464A-45E9-ADCB-7CABE83FE0CF}" type="presOf" srcId="{9C79797A-8042-41A9-9E83-8E47237E0E6C}" destId="{454CD5CF-DB89-427B-ABD2-FC4A4D8F6D32}" srcOrd="0" destOrd="0" presId="urn:microsoft.com/office/officeart/2018/5/layout/IconCircleLabelList"/>
    <dgm:cxn modelId="{5C9B8471-0892-4AB3-A26E-9F48DF89E98D}" type="presParOf" srcId="{84F8C5CE-5DFE-413C-8344-4A95C626BE7C}" destId="{C7C03CDE-B67B-403B-8323-3114814A0EFC}" srcOrd="0" destOrd="0" presId="urn:microsoft.com/office/officeart/2018/5/layout/IconCircleLabelList"/>
    <dgm:cxn modelId="{9EB804BE-31AB-4090-B35C-46E4BF89EB47}" type="presParOf" srcId="{C7C03CDE-B67B-403B-8323-3114814A0EFC}" destId="{2171BAE9-6BFC-4BAD-BE83-0FC376BEF131}" srcOrd="0" destOrd="0" presId="urn:microsoft.com/office/officeart/2018/5/layout/IconCircleLabelList"/>
    <dgm:cxn modelId="{186D8EB3-A7D6-41D8-9CCC-761267203847}" type="presParOf" srcId="{C7C03CDE-B67B-403B-8323-3114814A0EFC}" destId="{63897ABF-90B3-4A9D-929B-EC7FCF9EF935}" srcOrd="1" destOrd="0" presId="urn:microsoft.com/office/officeart/2018/5/layout/IconCircleLabelList"/>
    <dgm:cxn modelId="{C74CD5E3-69A7-4918-AC68-536223CB121A}" type="presParOf" srcId="{C7C03CDE-B67B-403B-8323-3114814A0EFC}" destId="{F45032D1-4DDD-4A38-86F8-1E2CAF02ADE9}" srcOrd="2" destOrd="0" presId="urn:microsoft.com/office/officeart/2018/5/layout/IconCircleLabelList"/>
    <dgm:cxn modelId="{81EB5CD7-E96A-4D24-B4C0-867B3744AFAB}" type="presParOf" srcId="{C7C03CDE-B67B-403B-8323-3114814A0EFC}" destId="{8799A787-E5B6-4140-B252-D31375246C56}" srcOrd="3" destOrd="0" presId="urn:microsoft.com/office/officeart/2018/5/layout/IconCircleLabelList"/>
    <dgm:cxn modelId="{D9FB8429-B9CB-45CF-8C24-C31C6F757525}" type="presParOf" srcId="{84F8C5CE-5DFE-413C-8344-4A95C626BE7C}" destId="{D24E9B10-D6D3-407F-ACE2-C404DBA61E00}" srcOrd="1" destOrd="0" presId="urn:microsoft.com/office/officeart/2018/5/layout/IconCircleLabelList"/>
    <dgm:cxn modelId="{FF9BE7DD-AD9B-4D47-9E50-99E4BAFB2C1D}" type="presParOf" srcId="{84F8C5CE-5DFE-413C-8344-4A95C626BE7C}" destId="{EA03367B-43A0-403D-97C6-E18DF9762DCE}" srcOrd="2" destOrd="0" presId="urn:microsoft.com/office/officeart/2018/5/layout/IconCircleLabelList"/>
    <dgm:cxn modelId="{8B8B19E4-DF08-4139-BCCA-5696A2582C26}" type="presParOf" srcId="{EA03367B-43A0-403D-97C6-E18DF9762DCE}" destId="{1F12AB1F-EB49-466D-8B53-B8B427275196}" srcOrd="0" destOrd="0" presId="urn:microsoft.com/office/officeart/2018/5/layout/IconCircleLabelList"/>
    <dgm:cxn modelId="{C1EAAC5B-200B-493D-8C14-84D4BC1DDF67}" type="presParOf" srcId="{EA03367B-43A0-403D-97C6-E18DF9762DCE}" destId="{465259B4-E67F-4F52-A1A8-2A433AF7A372}" srcOrd="1" destOrd="0" presId="urn:microsoft.com/office/officeart/2018/5/layout/IconCircleLabelList"/>
    <dgm:cxn modelId="{DB967E90-34C2-4D3A-9A1D-09DFAA53D5F2}" type="presParOf" srcId="{EA03367B-43A0-403D-97C6-E18DF9762DCE}" destId="{117E34F5-604A-4971-9A69-891CF6B26B35}" srcOrd="2" destOrd="0" presId="urn:microsoft.com/office/officeart/2018/5/layout/IconCircleLabelList"/>
    <dgm:cxn modelId="{AD0D0750-5935-4978-97BE-6C6440F9DF40}" type="presParOf" srcId="{EA03367B-43A0-403D-97C6-E18DF9762DCE}" destId="{64A90521-1E95-44D8-96DA-348AF4174611}" srcOrd="3" destOrd="0" presId="urn:microsoft.com/office/officeart/2018/5/layout/IconCircleLabelList"/>
    <dgm:cxn modelId="{6B24A9D5-09A7-4410-A2C2-5C1853D893DD}" type="presParOf" srcId="{84F8C5CE-5DFE-413C-8344-4A95C626BE7C}" destId="{B58C5108-9BE8-4C3D-BD17-C5001B06D674}" srcOrd="3" destOrd="0" presId="urn:microsoft.com/office/officeart/2018/5/layout/IconCircleLabelList"/>
    <dgm:cxn modelId="{8AC8369B-2667-4B28-A55A-AA3E95807E01}" type="presParOf" srcId="{84F8C5CE-5DFE-413C-8344-4A95C626BE7C}" destId="{3C5C1C0B-3E33-47AB-804C-F1D54D1138F7}" srcOrd="4" destOrd="0" presId="urn:microsoft.com/office/officeart/2018/5/layout/IconCircleLabelList"/>
    <dgm:cxn modelId="{898422C4-9FC6-4108-A669-BA33222A22EC}" type="presParOf" srcId="{3C5C1C0B-3E33-47AB-804C-F1D54D1138F7}" destId="{54D29342-9ECE-4A5F-8E8A-17560166D490}" srcOrd="0" destOrd="0" presId="urn:microsoft.com/office/officeart/2018/5/layout/IconCircleLabelList"/>
    <dgm:cxn modelId="{B9F086A1-B1A4-4F98-8CA1-1801C9683B6E}" type="presParOf" srcId="{3C5C1C0B-3E33-47AB-804C-F1D54D1138F7}" destId="{7D03F996-73D8-4279-8FDA-AB46E55B54D4}" srcOrd="1" destOrd="0" presId="urn:microsoft.com/office/officeart/2018/5/layout/IconCircleLabelList"/>
    <dgm:cxn modelId="{40585336-7D76-4A94-B277-62D3B95ADB08}" type="presParOf" srcId="{3C5C1C0B-3E33-47AB-804C-F1D54D1138F7}" destId="{FA902FBE-6010-4CDA-9FFB-76763D7171B7}" srcOrd="2" destOrd="0" presId="urn:microsoft.com/office/officeart/2018/5/layout/IconCircleLabelList"/>
    <dgm:cxn modelId="{261F791D-4DB9-4D00-A590-BE85BC0C171D}" type="presParOf" srcId="{3C5C1C0B-3E33-47AB-804C-F1D54D1138F7}" destId="{454CD5CF-DB89-427B-ABD2-FC4A4D8F6D32}" srcOrd="3" destOrd="0" presId="urn:microsoft.com/office/officeart/2018/5/layout/IconCircleLabelList"/>
    <dgm:cxn modelId="{3D3CAEFA-43EF-4E4F-A74B-60B0468322E7}" type="presParOf" srcId="{84F8C5CE-5DFE-413C-8344-4A95C626BE7C}" destId="{3309418D-1D95-48A8-B504-FDC12319D61E}" srcOrd="5" destOrd="0" presId="urn:microsoft.com/office/officeart/2018/5/layout/IconCircleLabelList"/>
    <dgm:cxn modelId="{BA80853B-C912-4274-A151-832E34438317}" type="presParOf" srcId="{84F8C5CE-5DFE-413C-8344-4A95C626BE7C}" destId="{C779A533-C5ED-4FC3-A1E2-23AA220A1C70}" srcOrd="6" destOrd="0" presId="urn:microsoft.com/office/officeart/2018/5/layout/IconCircleLabelList"/>
    <dgm:cxn modelId="{E062B315-9839-4139-A457-63C2BC132300}" type="presParOf" srcId="{C779A533-C5ED-4FC3-A1E2-23AA220A1C70}" destId="{C7AB8BB2-FA94-49B0-9365-9935DBE8522A}" srcOrd="0" destOrd="0" presId="urn:microsoft.com/office/officeart/2018/5/layout/IconCircleLabelList"/>
    <dgm:cxn modelId="{2C84B355-42D6-4C07-A9FB-7ED6BB83523B}" type="presParOf" srcId="{C779A533-C5ED-4FC3-A1E2-23AA220A1C70}" destId="{7B087DA4-CE96-4116-BF4B-A7F9C0424DF3}" srcOrd="1" destOrd="0" presId="urn:microsoft.com/office/officeart/2018/5/layout/IconCircleLabelList"/>
    <dgm:cxn modelId="{F20F50ED-8177-4DD8-A80D-D728E01191DE}" type="presParOf" srcId="{C779A533-C5ED-4FC3-A1E2-23AA220A1C70}" destId="{3078868E-318B-438E-B0BB-C9B17D811DE5}" srcOrd="2" destOrd="0" presId="urn:microsoft.com/office/officeart/2018/5/layout/IconCircleLabelList"/>
    <dgm:cxn modelId="{6168C5BB-BD6F-465E-A64E-9DFCE63455C3}" type="presParOf" srcId="{C779A533-C5ED-4FC3-A1E2-23AA220A1C70}" destId="{2BF98927-6D74-4ACB-9D3F-9FEDFD1DB37B}" srcOrd="3" destOrd="0" presId="urn:microsoft.com/office/officeart/2018/5/layout/IconCircleLabelList"/>
    <dgm:cxn modelId="{84824AE5-60B7-477E-B128-552BB4427C62}" type="presParOf" srcId="{84F8C5CE-5DFE-413C-8344-4A95C626BE7C}" destId="{08E101C9-BDC6-42D8-93DD-17E7192A488A}" srcOrd="7" destOrd="0" presId="urn:microsoft.com/office/officeart/2018/5/layout/IconCircleLabelList"/>
    <dgm:cxn modelId="{2862EE95-B5D8-40A8-B37C-51162C6A82B4}" type="presParOf" srcId="{84F8C5CE-5DFE-413C-8344-4A95C626BE7C}" destId="{C94D332A-70B6-443A-B9FA-57E485103E63}" srcOrd="8" destOrd="0" presId="urn:microsoft.com/office/officeart/2018/5/layout/IconCircleLabelList"/>
    <dgm:cxn modelId="{63BD0886-148D-4D2F-B9F8-4E7A96137951}" type="presParOf" srcId="{C94D332A-70B6-443A-B9FA-57E485103E63}" destId="{77A57311-7B26-4983-AA2A-4E17209E9087}" srcOrd="0" destOrd="0" presId="urn:microsoft.com/office/officeart/2018/5/layout/IconCircleLabelList"/>
    <dgm:cxn modelId="{65B1358E-05EE-4AE6-87D0-EDF1C3A56D19}" type="presParOf" srcId="{C94D332A-70B6-443A-B9FA-57E485103E63}" destId="{DDF28620-23DF-4A43-BC35-C5F79CDDFC42}" srcOrd="1" destOrd="0" presId="urn:microsoft.com/office/officeart/2018/5/layout/IconCircleLabelList"/>
    <dgm:cxn modelId="{5658CE56-D046-42E8-BDB8-09E13CFDD605}" type="presParOf" srcId="{C94D332A-70B6-443A-B9FA-57E485103E63}" destId="{9402277F-71D8-4C6B-80A5-34D1C58E5201}" srcOrd="2" destOrd="0" presId="urn:microsoft.com/office/officeart/2018/5/layout/IconCircleLabelList"/>
    <dgm:cxn modelId="{E215E2CE-32C4-4156-9C42-3131AA8F2ACB}" type="presParOf" srcId="{C94D332A-70B6-443A-B9FA-57E485103E63}" destId="{1F31EB44-DD8F-4F22-B8E4-2CE86A32EFBC}"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F2D337-4967-43A2-9583-224E070D94B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F01A031-27FC-42F8-8EAA-0D22DEC91428}">
      <dgm:prSet/>
      <dgm:spPr/>
      <dgm:t>
        <a:bodyPr/>
        <a:lstStyle/>
        <a:p>
          <a:r>
            <a:rPr lang="en-GB"/>
            <a:t>Patients can ask for records to be corrected.</a:t>
          </a:r>
          <a:endParaRPr lang="en-US"/>
        </a:p>
      </dgm:t>
    </dgm:pt>
    <dgm:pt modelId="{B5CF801F-9BEB-4E2C-89D8-EA5513EC0A02}" type="parTrans" cxnId="{C35DA895-AE65-4EB3-A7A4-80A2A78B48DD}">
      <dgm:prSet/>
      <dgm:spPr/>
      <dgm:t>
        <a:bodyPr/>
        <a:lstStyle/>
        <a:p>
          <a:endParaRPr lang="en-US"/>
        </a:p>
      </dgm:t>
    </dgm:pt>
    <dgm:pt modelId="{34679168-71D4-473A-9E12-33A3F2F4C091}" type="sibTrans" cxnId="{C35DA895-AE65-4EB3-A7A4-80A2A78B48DD}">
      <dgm:prSet/>
      <dgm:spPr/>
      <dgm:t>
        <a:bodyPr/>
        <a:lstStyle/>
        <a:p>
          <a:endParaRPr lang="en-US"/>
        </a:p>
      </dgm:t>
    </dgm:pt>
    <dgm:pt modelId="{F8A00B91-AC5D-4A4A-984D-8F9682471CB0}">
      <dgm:prSet/>
      <dgm:spPr/>
      <dgm:t>
        <a:bodyPr/>
        <a:lstStyle/>
        <a:p>
          <a:r>
            <a:rPr lang="en-GB"/>
            <a:t>Only information which is factually incorrect can be changed – ie. a letter not related to the current patient should be removed.</a:t>
          </a:r>
          <a:endParaRPr lang="en-US"/>
        </a:p>
      </dgm:t>
    </dgm:pt>
    <dgm:pt modelId="{6B27247D-F6C6-4C22-B321-1B1E277AB4FF}" type="parTrans" cxnId="{A66EC7B2-E02E-45E8-8E3B-164A9350BC91}">
      <dgm:prSet/>
      <dgm:spPr/>
      <dgm:t>
        <a:bodyPr/>
        <a:lstStyle/>
        <a:p>
          <a:endParaRPr lang="en-US"/>
        </a:p>
      </dgm:t>
    </dgm:pt>
    <dgm:pt modelId="{4DB3A002-1644-43AB-8203-B31F57378AE6}" type="sibTrans" cxnId="{A66EC7B2-E02E-45E8-8E3B-164A9350BC91}">
      <dgm:prSet/>
      <dgm:spPr/>
      <dgm:t>
        <a:bodyPr/>
        <a:lstStyle/>
        <a:p>
          <a:endParaRPr lang="en-US"/>
        </a:p>
      </dgm:t>
    </dgm:pt>
    <dgm:pt modelId="{4D50C4EB-4442-4CC7-BC79-F0526A5B5135}">
      <dgm:prSet/>
      <dgm:spPr/>
      <dgm:t>
        <a:bodyPr/>
        <a:lstStyle/>
        <a:p>
          <a:r>
            <a:rPr lang="en-GB" dirty="0"/>
            <a:t>If a clinician has added an opinion or diagnosis which the patient disagrees with it should not be removed but annotated with the patient’s opinion.</a:t>
          </a:r>
          <a:endParaRPr lang="en-US" dirty="0"/>
        </a:p>
      </dgm:t>
    </dgm:pt>
    <dgm:pt modelId="{DA2EA0A4-FFCD-4AF7-9108-84727E2B39EB}" type="parTrans" cxnId="{7BC4DE03-0B3C-41CE-9BA2-236D99AFADC1}">
      <dgm:prSet/>
      <dgm:spPr/>
      <dgm:t>
        <a:bodyPr/>
        <a:lstStyle/>
        <a:p>
          <a:endParaRPr lang="en-US"/>
        </a:p>
      </dgm:t>
    </dgm:pt>
    <dgm:pt modelId="{9AB857E8-6D4D-4E9D-9059-79DDFAE95524}" type="sibTrans" cxnId="{7BC4DE03-0B3C-41CE-9BA2-236D99AFADC1}">
      <dgm:prSet/>
      <dgm:spPr/>
      <dgm:t>
        <a:bodyPr/>
        <a:lstStyle/>
        <a:p>
          <a:endParaRPr lang="en-US"/>
        </a:p>
      </dgm:t>
    </dgm:pt>
    <dgm:pt modelId="{9C4A5090-ABE4-40F4-B9B3-E2EC95BB4872}" type="pres">
      <dgm:prSet presAssocID="{F2F2D337-4967-43A2-9583-224E070D94B3}" presName="root" presStyleCnt="0">
        <dgm:presLayoutVars>
          <dgm:dir/>
          <dgm:resizeHandles val="exact"/>
        </dgm:presLayoutVars>
      </dgm:prSet>
      <dgm:spPr/>
    </dgm:pt>
    <dgm:pt modelId="{189ECA10-5F19-4774-816C-9F5BBFF4BB89}" type="pres">
      <dgm:prSet presAssocID="{2F01A031-27FC-42F8-8EAA-0D22DEC91428}" presName="compNode" presStyleCnt="0"/>
      <dgm:spPr/>
    </dgm:pt>
    <dgm:pt modelId="{A8271585-6E99-48AE-A987-A361C7955860}" type="pres">
      <dgm:prSet presAssocID="{2F01A031-27FC-42F8-8EAA-0D22DEC91428}" presName="bgRect" presStyleLbl="bgShp" presStyleIdx="0" presStyleCnt="3"/>
      <dgm:spPr/>
    </dgm:pt>
    <dgm:pt modelId="{3963BC8E-CC9A-4453-8D72-B04746EE9BE6}" type="pres">
      <dgm:prSet presAssocID="{2F01A031-27FC-42F8-8EAA-0D22DEC9142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8159259E-9C34-41C3-8950-0EDF96C095A3}" type="pres">
      <dgm:prSet presAssocID="{2F01A031-27FC-42F8-8EAA-0D22DEC91428}" presName="spaceRect" presStyleCnt="0"/>
      <dgm:spPr/>
    </dgm:pt>
    <dgm:pt modelId="{A6B9CAD1-B4DD-43BA-A1DC-7FAE1BF2F173}" type="pres">
      <dgm:prSet presAssocID="{2F01A031-27FC-42F8-8EAA-0D22DEC91428}" presName="parTx" presStyleLbl="revTx" presStyleIdx="0" presStyleCnt="3">
        <dgm:presLayoutVars>
          <dgm:chMax val="0"/>
          <dgm:chPref val="0"/>
        </dgm:presLayoutVars>
      </dgm:prSet>
      <dgm:spPr/>
    </dgm:pt>
    <dgm:pt modelId="{344C8000-CB15-4B1A-91BD-7A3AFBEE6E86}" type="pres">
      <dgm:prSet presAssocID="{34679168-71D4-473A-9E12-33A3F2F4C091}" presName="sibTrans" presStyleCnt="0"/>
      <dgm:spPr/>
    </dgm:pt>
    <dgm:pt modelId="{C4779E74-0E93-4FB9-B9FC-6FFFF4D13780}" type="pres">
      <dgm:prSet presAssocID="{F8A00B91-AC5D-4A4A-984D-8F9682471CB0}" presName="compNode" presStyleCnt="0"/>
      <dgm:spPr/>
    </dgm:pt>
    <dgm:pt modelId="{712809E5-92DD-4D3B-B46B-4FEEAB2EA92C}" type="pres">
      <dgm:prSet presAssocID="{F8A00B91-AC5D-4A4A-984D-8F9682471CB0}" presName="bgRect" presStyleLbl="bgShp" presStyleIdx="1" presStyleCnt="3"/>
      <dgm:spPr/>
    </dgm:pt>
    <dgm:pt modelId="{304502D7-2392-43FA-82B3-D361E112786D}" type="pres">
      <dgm:prSet presAssocID="{F8A00B91-AC5D-4A4A-984D-8F9682471CB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aille"/>
        </a:ext>
      </dgm:extLst>
    </dgm:pt>
    <dgm:pt modelId="{736A55DD-8B07-48F3-A661-37B08FFFF896}" type="pres">
      <dgm:prSet presAssocID="{F8A00B91-AC5D-4A4A-984D-8F9682471CB0}" presName="spaceRect" presStyleCnt="0"/>
      <dgm:spPr/>
    </dgm:pt>
    <dgm:pt modelId="{18489887-0FC8-4021-84EA-34F62A7EAC10}" type="pres">
      <dgm:prSet presAssocID="{F8A00B91-AC5D-4A4A-984D-8F9682471CB0}" presName="parTx" presStyleLbl="revTx" presStyleIdx="1" presStyleCnt="3">
        <dgm:presLayoutVars>
          <dgm:chMax val="0"/>
          <dgm:chPref val="0"/>
        </dgm:presLayoutVars>
      </dgm:prSet>
      <dgm:spPr/>
    </dgm:pt>
    <dgm:pt modelId="{1A3A7697-B6FF-4BD8-BA6F-F0A8002E5B9B}" type="pres">
      <dgm:prSet presAssocID="{4DB3A002-1644-43AB-8203-B31F57378AE6}" presName="sibTrans" presStyleCnt="0"/>
      <dgm:spPr/>
    </dgm:pt>
    <dgm:pt modelId="{AC26EC34-5697-40BC-8114-9F86F06AB531}" type="pres">
      <dgm:prSet presAssocID="{4D50C4EB-4442-4CC7-BC79-F0526A5B5135}" presName="compNode" presStyleCnt="0"/>
      <dgm:spPr/>
    </dgm:pt>
    <dgm:pt modelId="{1DB0912C-ECAA-4373-9FE7-615B0F84F6B2}" type="pres">
      <dgm:prSet presAssocID="{4D50C4EB-4442-4CC7-BC79-F0526A5B5135}" presName="bgRect" presStyleLbl="bgShp" presStyleIdx="2" presStyleCnt="3"/>
      <dgm:spPr/>
    </dgm:pt>
    <dgm:pt modelId="{6896C4AF-4C11-47FB-B013-658031DB457E}" type="pres">
      <dgm:prSet presAssocID="{4D50C4EB-4442-4CC7-BC79-F0526A5B513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A5A6FBDB-31D1-459A-9213-EBCEB590C678}" type="pres">
      <dgm:prSet presAssocID="{4D50C4EB-4442-4CC7-BC79-F0526A5B5135}" presName="spaceRect" presStyleCnt="0"/>
      <dgm:spPr/>
    </dgm:pt>
    <dgm:pt modelId="{D88C3758-F02B-434E-8135-5A94379A1D32}" type="pres">
      <dgm:prSet presAssocID="{4D50C4EB-4442-4CC7-BC79-F0526A5B5135}" presName="parTx" presStyleLbl="revTx" presStyleIdx="2" presStyleCnt="3">
        <dgm:presLayoutVars>
          <dgm:chMax val="0"/>
          <dgm:chPref val="0"/>
        </dgm:presLayoutVars>
      </dgm:prSet>
      <dgm:spPr/>
    </dgm:pt>
  </dgm:ptLst>
  <dgm:cxnLst>
    <dgm:cxn modelId="{7BC4DE03-0B3C-41CE-9BA2-236D99AFADC1}" srcId="{F2F2D337-4967-43A2-9583-224E070D94B3}" destId="{4D50C4EB-4442-4CC7-BC79-F0526A5B5135}" srcOrd="2" destOrd="0" parTransId="{DA2EA0A4-FFCD-4AF7-9108-84727E2B39EB}" sibTransId="{9AB857E8-6D4D-4E9D-9059-79DDFAE95524}"/>
    <dgm:cxn modelId="{C7E6ED15-290F-4FBB-A812-6DC7D4018DC0}" type="presOf" srcId="{4D50C4EB-4442-4CC7-BC79-F0526A5B5135}" destId="{D88C3758-F02B-434E-8135-5A94379A1D32}" srcOrd="0" destOrd="0" presId="urn:microsoft.com/office/officeart/2018/2/layout/IconVerticalSolidList"/>
    <dgm:cxn modelId="{DC40BD33-9F34-4722-9086-88CA3114B784}" type="presOf" srcId="{F2F2D337-4967-43A2-9583-224E070D94B3}" destId="{9C4A5090-ABE4-40F4-B9B3-E2EC95BB4872}" srcOrd="0" destOrd="0" presId="urn:microsoft.com/office/officeart/2018/2/layout/IconVerticalSolidList"/>
    <dgm:cxn modelId="{7484584B-33E8-4062-B375-19A3DF53B971}" type="presOf" srcId="{2F01A031-27FC-42F8-8EAA-0D22DEC91428}" destId="{A6B9CAD1-B4DD-43BA-A1DC-7FAE1BF2F173}" srcOrd="0" destOrd="0" presId="urn:microsoft.com/office/officeart/2018/2/layout/IconVerticalSolidList"/>
    <dgm:cxn modelId="{C35DA895-AE65-4EB3-A7A4-80A2A78B48DD}" srcId="{F2F2D337-4967-43A2-9583-224E070D94B3}" destId="{2F01A031-27FC-42F8-8EAA-0D22DEC91428}" srcOrd="0" destOrd="0" parTransId="{B5CF801F-9BEB-4E2C-89D8-EA5513EC0A02}" sibTransId="{34679168-71D4-473A-9E12-33A3F2F4C091}"/>
    <dgm:cxn modelId="{A66EC7B2-E02E-45E8-8E3B-164A9350BC91}" srcId="{F2F2D337-4967-43A2-9583-224E070D94B3}" destId="{F8A00B91-AC5D-4A4A-984D-8F9682471CB0}" srcOrd="1" destOrd="0" parTransId="{6B27247D-F6C6-4C22-B321-1B1E277AB4FF}" sibTransId="{4DB3A002-1644-43AB-8203-B31F57378AE6}"/>
    <dgm:cxn modelId="{D8B14FC6-B9E5-48F4-9821-B4012CE74550}" type="presOf" srcId="{F8A00B91-AC5D-4A4A-984D-8F9682471CB0}" destId="{18489887-0FC8-4021-84EA-34F62A7EAC10}" srcOrd="0" destOrd="0" presId="urn:microsoft.com/office/officeart/2018/2/layout/IconVerticalSolidList"/>
    <dgm:cxn modelId="{6C296018-CDD3-48D9-8628-666EB7DDFBB6}" type="presParOf" srcId="{9C4A5090-ABE4-40F4-B9B3-E2EC95BB4872}" destId="{189ECA10-5F19-4774-816C-9F5BBFF4BB89}" srcOrd="0" destOrd="0" presId="urn:microsoft.com/office/officeart/2018/2/layout/IconVerticalSolidList"/>
    <dgm:cxn modelId="{0FC96286-D7DE-40AF-B276-31CE19E9DE76}" type="presParOf" srcId="{189ECA10-5F19-4774-816C-9F5BBFF4BB89}" destId="{A8271585-6E99-48AE-A987-A361C7955860}" srcOrd="0" destOrd="0" presId="urn:microsoft.com/office/officeart/2018/2/layout/IconVerticalSolidList"/>
    <dgm:cxn modelId="{6592DA6A-7B38-4F10-AB6C-3FE3178B09C0}" type="presParOf" srcId="{189ECA10-5F19-4774-816C-9F5BBFF4BB89}" destId="{3963BC8E-CC9A-4453-8D72-B04746EE9BE6}" srcOrd="1" destOrd="0" presId="urn:microsoft.com/office/officeart/2018/2/layout/IconVerticalSolidList"/>
    <dgm:cxn modelId="{B84E5DC9-8FA1-424D-9E47-7A20EB9CCC59}" type="presParOf" srcId="{189ECA10-5F19-4774-816C-9F5BBFF4BB89}" destId="{8159259E-9C34-41C3-8950-0EDF96C095A3}" srcOrd="2" destOrd="0" presId="urn:microsoft.com/office/officeart/2018/2/layout/IconVerticalSolidList"/>
    <dgm:cxn modelId="{E85B0125-CE2A-40F6-9A9A-06E03DB38FEE}" type="presParOf" srcId="{189ECA10-5F19-4774-816C-9F5BBFF4BB89}" destId="{A6B9CAD1-B4DD-43BA-A1DC-7FAE1BF2F173}" srcOrd="3" destOrd="0" presId="urn:microsoft.com/office/officeart/2018/2/layout/IconVerticalSolidList"/>
    <dgm:cxn modelId="{A56A2B0A-6670-4709-8BB5-B8CEF7A49561}" type="presParOf" srcId="{9C4A5090-ABE4-40F4-B9B3-E2EC95BB4872}" destId="{344C8000-CB15-4B1A-91BD-7A3AFBEE6E86}" srcOrd="1" destOrd="0" presId="urn:microsoft.com/office/officeart/2018/2/layout/IconVerticalSolidList"/>
    <dgm:cxn modelId="{EF692427-B3FA-435C-8AA4-5505E005E16D}" type="presParOf" srcId="{9C4A5090-ABE4-40F4-B9B3-E2EC95BB4872}" destId="{C4779E74-0E93-4FB9-B9FC-6FFFF4D13780}" srcOrd="2" destOrd="0" presId="urn:microsoft.com/office/officeart/2018/2/layout/IconVerticalSolidList"/>
    <dgm:cxn modelId="{E9FAFF34-9143-497E-88B5-5811C688BE2F}" type="presParOf" srcId="{C4779E74-0E93-4FB9-B9FC-6FFFF4D13780}" destId="{712809E5-92DD-4D3B-B46B-4FEEAB2EA92C}" srcOrd="0" destOrd="0" presId="urn:microsoft.com/office/officeart/2018/2/layout/IconVerticalSolidList"/>
    <dgm:cxn modelId="{7B32CBB5-FFD0-4B0E-B0D8-1C118AA21063}" type="presParOf" srcId="{C4779E74-0E93-4FB9-B9FC-6FFFF4D13780}" destId="{304502D7-2392-43FA-82B3-D361E112786D}" srcOrd="1" destOrd="0" presId="urn:microsoft.com/office/officeart/2018/2/layout/IconVerticalSolidList"/>
    <dgm:cxn modelId="{AAA55F09-84BF-47EA-8415-648FA99A4B7F}" type="presParOf" srcId="{C4779E74-0E93-4FB9-B9FC-6FFFF4D13780}" destId="{736A55DD-8B07-48F3-A661-37B08FFFF896}" srcOrd="2" destOrd="0" presId="urn:microsoft.com/office/officeart/2018/2/layout/IconVerticalSolidList"/>
    <dgm:cxn modelId="{7F1752EB-4787-4B5C-A8B8-D4BD650A09E0}" type="presParOf" srcId="{C4779E74-0E93-4FB9-B9FC-6FFFF4D13780}" destId="{18489887-0FC8-4021-84EA-34F62A7EAC10}" srcOrd="3" destOrd="0" presId="urn:microsoft.com/office/officeart/2018/2/layout/IconVerticalSolidList"/>
    <dgm:cxn modelId="{B754B3B8-C6E3-45EE-AB8A-79DEE819EF0A}" type="presParOf" srcId="{9C4A5090-ABE4-40F4-B9B3-E2EC95BB4872}" destId="{1A3A7697-B6FF-4BD8-BA6F-F0A8002E5B9B}" srcOrd="3" destOrd="0" presId="urn:microsoft.com/office/officeart/2018/2/layout/IconVerticalSolidList"/>
    <dgm:cxn modelId="{E3A0A919-8C30-404E-9044-0FF5B29C449E}" type="presParOf" srcId="{9C4A5090-ABE4-40F4-B9B3-E2EC95BB4872}" destId="{AC26EC34-5697-40BC-8114-9F86F06AB531}" srcOrd="4" destOrd="0" presId="urn:microsoft.com/office/officeart/2018/2/layout/IconVerticalSolidList"/>
    <dgm:cxn modelId="{7EBA8D65-FD54-4020-80FE-1F344615BCD5}" type="presParOf" srcId="{AC26EC34-5697-40BC-8114-9F86F06AB531}" destId="{1DB0912C-ECAA-4373-9FE7-615B0F84F6B2}" srcOrd="0" destOrd="0" presId="urn:microsoft.com/office/officeart/2018/2/layout/IconVerticalSolidList"/>
    <dgm:cxn modelId="{EB78A2B7-A6E8-4E93-8970-9605ABEE11A8}" type="presParOf" srcId="{AC26EC34-5697-40BC-8114-9F86F06AB531}" destId="{6896C4AF-4C11-47FB-B013-658031DB457E}" srcOrd="1" destOrd="0" presId="urn:microsoft.com/office/officeart/2018/2/layout/IconVerticalSolidList"/>
    <dgm:cxn modelId="{6929E70B-4834-4A30-930D-E451CB9259F4}" type="presParOf" srcId="{AC26EC34-5697-40BC-8114-9F86F06AB531}" destId="{A5A6FBDB-31D1-459A-9213-EBCEB590C678}" srcOrd="2" destOrd="0" presId="urn:microsoft.com/office/officeart/2018/2/layout/IconVerticalSolidList"/>
    <dgm:cxn modelId="{0065F9B7-4BC0-4D68-807F-CB31FA9F1448}" type="presParOf" srcId="{AC26EC34-5697-40BC-8114-9F86F06AB531}" destId="{D88C3758-F02B-434E-8135-5A94379A1D3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C94E6E-405E-4F92-A992-1A3A47B5F542}" type="doc">
      <dgm:prSet loTypeId="urn:microsoft.com/office/officeart/2005/8/layout/vList2" loCatId="list" qsTypeId="urn:microsoft.com/office/officeart/2005/8/quickstyle/simple4" qsCatId="simple" csTypeId="urn:microsoft.com/office/officeart/2005/8/colors/accent1_4" csCatId="accent1" phldr="1"/>
      <dgm:spPr/>
      <dgm:t>
        <a:bodyPr/>
        <a:lstStyle/>
        <a:p>
          <a:endParaRPr lang="en-US"/>
        </a:p>
      </dgm:t>
    </dgm:pt>
    <dgm:pt modelId="{5FD6B78C-A42D-4468-82C0-06C189D1397A}">
      <dgm:prSet/>
      <dgm:spPr/>
      <dgm:t>
        <a:bodyPr/>
        <a:lstStyle/>
        <a:p>
          <a:r>
            <a:rPr lang="en-GB"/>
            <a:t>Parents can request copies of children’s records up to the age of 13 years.</a:t>
          </a:r>
          <a:endParaRPr lang="en-US"/>
        </a:p>
      </dgm:t>
    </dgm:pt>
    <dgm:pt modelId="{D1EA309D-1520-4898-A52B-BB92B52E70DD}" type="parTrans" cxnId="{6F2F278A-6435-4DC2-B28F-73739A9475F4}">
      <dgm:prSet/>
      <dgm:spPr/>
      <dgm:t>
        <a:bodyPr/>
        <a:lstStyle/>
        <a:p>
          <a:endParaRPr lang="en-US"/>
        </a:p>
      </dgm:t>
    </dgm:pt>
    <dgm:pt modelId="{8224CFBE-0B8B-4C9D-8BA8-5252AA0400F9}" type="sibTrans" cxnId="{6F2F278A-6435-4DC2-B28F-73739A9475F4}">
      <dgm:prSet/>
      <dgm:spPr/>
      <dgm:t>
        <a:bodyPr/>
        <a:lstStyle/>
        <a:p>
          <a:endParaRPr lang="en-US"/>
        </a:p>
      </dgm:t>
    </dgm:pt>
    <dgm:pt modelId="{F537F876-F0B2-4FB4-BB85-7B529E07483E}">
      <dgm:prSet/>
      <dgm:spPr/>
      <dgm:t>
        <a:bodyPr/>
        <a:lstStyle/>
        <a:p>
          <a:r>
            <a:rPr lang="en-US" dirty="0"/>
            <a:t>Proxy access is stopped by the clinical system when they are 11 years old.</a:t>
          </a:r>
        </a:p>
      </dgm:t>
    </dgm:pt>
    <dgm:pt modelId="{11BE7445-FBAF-4D48-80B3-44B459EAD586}" type="parTrans" cxnId="{58812CBE-0EC9-4C7B-9134-860FCE4CBF00}">
      <dgm:prSet/>
      <dgm:spPr/>
      <dgm:t>
        <a:bodyPr/>
        <a:lstStyle/>
        <a:p>
          <a:endParaRPr lang="en-US"/>
        </a:p>
      </dgm:t>
    </dgm:pt>
    <dgm:pt modelId="{7136594E-4C90-4F46-86A7-0C5BA2CEA488}" type="sibTrans" cxnId="{58812CBE-0EC9-4C7B-9134-860FCE4CBF00}">
      <dgm:prSet/>
      <dgm:spPr/>
      <dgm:t>
        <a:bodyPr/>
        <a:lstStyle/>
        <a:p>
          <a:endParaRPr lang="en-US"/>
        </a:p>
      </dgm:t>
    </dgm:pt>
    <dgm:pt modelId="{44B888A3-DBB7-4BD7-817D-88DF9FA8EE1A}">
      <dgm:prSet/>
      <dgm:spPr/>
      <dgm:t>
        <a:bodyPr/>
        <a:lstStyle/>
        <a:p>
          <a:r>
            <a:rPr lang="en-US" dirty="0"/>
            <a:t>A clinician can declare a child Gillick competent to manage their own health information and care – this must be recorded on the child’s record.</a:t>
          </a:r>
        </a:p>
      </dgm:t>
    </dgm:pt>
    <dgm:pt modelId="{1E019374-0DF1-4913-A6AE-9D32667522EE}" type="parTrans" cxnId="{9DDEA926-1DA2-4311-ABE2-11B3610B942A}">
      <dgm:prSet/>
      <dgm:spPr/>
      <dgm:t>
        <a:bodyPr/>
        <a:lstStyle/>
        <a:p>
          <a:endParaRPr lang="en-US"/>
        </a:p>
      </dgm:t>
    </dgm:pt>
    <dgm:pt modelId="{97114F7F-8267-4DB2-94CA-A2C11375239E}" type="sibTrans" cxnId="{9DDEA926-1DA2-4311-ABE2-11B3610B942A}">
      <dgm:prSet/>
      <dgm:spPr/>
      <dgm:t>
        <a:bodyPr/>
        <a:lstStyle/>
        <a:p>
          <a:endParaRPr lang="en-US"/>
        </a:p>
      </dgm:t>
    </dgm:pt>
    <dgm:pt modelId="{559EC341-3E51-4BF9-A073-30E7A7633F61}">
      <dgm:prSet/>
      <dgm:spPr/>
      <dgm:t>
        <a:bodyPr/>
        <a:lstStyle/>
        <a:p>
          <a:r>
            <a:rPr lang="en-US" dirty="0"/>
            <a:t>You are not committing a breach if the child asks you to not disclose information to the parent.</a:t>
          </a:r>
        </a:p>
      </dgm:t>
    </dgm:pt>
    <dgm:pt modelId="{0F149A4F-60F5-4EDC-BC7C-9C559B815399}" type="parTrans" cxnId="{03BE2396-46BA-426E-97F2-D5C79029C151}">
      <dgm:prSet/>
      <dgm:spPr/>
      <dgm:t>
        <a:bodyPr/>
        <a:lstStyle/>
        <a:p>
          <a:endParaRPr lang="en-US"/>
        </a:p>
      </dgm:t>
    </dgm:pt>
    <dgm:pt modelId="{0917A4CC-3389-4BAA-832C-C7E3FC8ABC7F}" type="sibTrans" cxnId="{03BE2396-46BA-426E-97F2-D5C79029C151}">
      <dgm:prSet/>
      <dgm:spPr/>
      <dgm:t>
        <a:bodyPr/>
        <a:lstStyle/>
        <a:p>
          <a:endParaRPr lang="en-US"/>
        </a:p>
      </dgm:t>
    </dgm:pt>
    <dgm:pt modelId="{F07245C3-0791-4EB0-B147-D6E49EF818AA}">
      <dgm:prSet custT="1"/>
      <dgm:spPr/>
      <dgm:t>
        <a:bodyPr/>
        <a:lstStyle/>
        <a:p>
          <a:r>
            <a:rPr lang="en-US" sz="2000" b="1" dirty="0"/>
            <a:t>From 13 years:</a:t>
          </a:r>
        </a:p>
      </dgm:t>
    </dgm:pt>
    <dgm:pt modelId="{2B2C0C2C-F5B1-4AB7-B4C0-5221D64282DA}" type="parTrans" cxnId="{0FC3A0C0-C37E-4B25-BD16-DC43E222D098}">
      <dgm:prSet/>
      <dgm:spPr/>
      <dgm:t>
        <a:bodyPr/>
        <a:lstStyle/>
        <a:p>
          <a:endParaRPr lang="en-US"/>
        </a:p>
      </dgm:t>
    </dgm:pt>
    <dgm:pt modelId="{59814A72-F47D-43F0-9BB4-7246FB17EF1D}" type="sibTrans" cxnId="{0FC3A0C0-C37E-4B25-BD16-DC43E222D098}">
      <dgm:prSet/>
      <dgm:spPr/>
      <dgm:t>
        <a:bodyPr/>
        <a:lstStyle/>
        <a:p>
          <a:endParaRPr lang="en-US"/>
        </a:p>
      </dgm:t>
    </dgm:pt>
    <dgm:pt modelId="{16734666-627A-4C7A-8130-89267305887D}">
      <dgm:prSet/>
      <dgm:spPr/>
      <dgm:t>
        <a:bodyPr/>
        <a:lstStyle/>
        <a:p>
          <a:endParaRPr lang="en-US" dirty="0"/>
        </a:p>
      </dgm:t>
    </dgm:pt>
    <dgm:pt modelId="{1EA9288D-D740-429F-8585-1DECF69F93E6}" type="parTrans" cxnId="{E79A3DD8-AD1B-4C8B-A46D-177B19DE13B3}">
      <dgm:prSet/>
      <dgm:spPr/>
      <dgm:t>
        <a:bodyPr/>
        <a:lstStyle/>
        <a:p>
          <a:endParaRPr lang="en-US"/>
        </a:p>
      </dgm:t>
    </dgm:pt>
    <dgm:pt modelId="{3771E057-6E40-400C-B3F2-DF33D9EDC9F5}" type="sibTrans" cxnId="{E79A3DD8-AD1B-4C8B-A46D-177B19DE13B3}">
      <dgm:prSet/>
      <dgm:spPr/>
      <dgm:t>
        <a:bodyPr/>
        <a:lstStyle/>
        <a:p>
          <a:endParaRPr lang="en-US"/>
        </a:p>
      </dgm:t>
    </dgm:pt>
    <dgm:pt modelId="{1B051278-0B1C-4032-9EAA-DB39F32382E0}">
      <dgm:prSet/>
      <dgm:spPr/>
      <dgm:t>
        <a:bodyPr/>
        <a:lstStyle/>
        <a:p>
          <a:r>
            <a:rPr lang="en-US" dirty="0"/>
            <a:t>At 13 the teenager can have the NHS App – they obtain their login from the practice so that they can check their ID.</a:t>
          </a:r>
        </a:p>
      </dgm:t>
    </dgm:pt>
    <dgm:pt modelId="{226B0DC4-C891-463C-81CB-785558A7D941}" type="parTrans" cxnId="{30326125-1523-4044-8664-63CE744D0748}">
      <dgm:prSet/>
      <dgm:spPr/>
      <dgm:t>
        <a:bodyPr/>
        <a:lstStyle/>
        <a:p>
          <a:endParaRPr lang="en-GB"/>
        </a:p>
      </dgm:t>
    </dgm:pt>
    <dgm:pt modelId="{86D34D07-A70C-4643-9889-C5F7085698FD}" type="sibTrans" cxnId="{30326125-1523-4044-8664-63CE744D0748}">
      <dgm:prSet/>
      <dgm:spPr/>
      <dgm:t>
        <a:bodyPr/>
        <a:lstStyle/>
        <a:p>
          <a:endParaRPr lang="en-GB"/>
        </a:p>
      </dgm:t>
    </dgm:pt>
    <dgm:pt modelId="{A3102276-26C5-4FB7-AB81-B0CF525DAA99}">
      <dgm:prSet/>
      <dgm:spPr/>
      <dgm:t>
        <a:bodyPr/>
        <a:lstStyle/>
        <a:p>
          <a:r>
            <a:rPr lang="en-US" dirty="0"/>
            <a:t>Consideration should be given to coercion – you can refuse to give access if you feel the child is being forces to get access or give consent </a:t>
          </a:r>
        </a:p>
      </dgm:t>
    </dgm:pt>
    <dgm:pt modelId="{2101FDE1-AACA-4D97-8A82-ECFABD408577}" type="parTrans" cxnId="{805F55E6-8C8E-4675-ACB2-04983B977848}">
      <dgm:prSet/>
      <dgm:spPr/>
      <dgm:t>
        <a:bodyPr/>
        <a:lstStyle/>
        <a:p>
          <a:endParaRPr lang="en-GB"/>
        </a:p>
      </dgm:t>
    </dgm:pt>
    <dgm:pt modelId="{72DF4374-3F07-4175-AF99-F8F47BAFC129}" type="sibTrans" cxnId="{805F55E6-8C8E-4675-ACB2-04983B977848}">
      <dgm:prSet/>
      <dgm:spPr/>
      <dgm:t>
        <a:bodyPr/>
        <a:lstStyle/>
        <a:p>
          <a:endParaRPr lang="en-GB"/>
        </a:p>
      </dgm:t>
    </dgm:pt>
    <dgm:pt modelId="{DB048676-B9B3-4C1F-ACCA-87FEE0A0A118}">
      <dgm:prSet/>
      <dgm:spPr/>
      <dgm:t>
        <a:bodyPr/>
        <a:lstStyle/>
        <a:p>
          <a:r>
            <a:rPr lang="en-GB" dirty="0"/>
            <a:t>The teenager should be asked for consent to share their information – even with their parents</a:t>
          </a:r>
        </a:p>
      </dgm:t>
    </dgm:pt>
    <dgm:pt modelId="{CC4B4681-8CCC-46DE-89B5-BA9E812FE485}" type="parTrans" cxnId="{6282FD4E-5189-4FD9-BE29-4247DD9E8A38}">
      <dgm:prSet/>
      <dgm:spPr/>
      <dgm:t>
        <a:bodyPr/>
        <a:lstStyle/>
        <a:p>
          <a:endParaRPr lang="en-GB"/>
        </a:p>
      </dgm:t>
    </dgm:pt>
    <dgm:pt modelId="{E17CA327-6D0F-4F1C-BC6C-CEA4BE439641}" type="sibTrans" cxnId="{6282FD4E-5189-4FD9-BE29-4247DD9E8A38}">
      <dgm:prSet/>
      <dgm:spPr/>
      <dgm:t>
        <a:bodyPr/>
        <a:lstStyle/>
        <a:p>
          <a:endParaRPr lang="en-GB"/>
        </a:p>
      </dgm:t>
    </dgm:pt>
    <dgm:pt modelId="{A86410CA-007F-4D13-8725-63B7BA112910}">
      <dgm:prSet/>
      <dgm:spPr/>
      <dgm:t>
        <a:bodyPr/>
        <a:lstStyle/>
        <a:p>
          <a:r>
            <a:rPr lang="en-GB" dirty="0"/>
            <a:t>Children who are competent have the right to be treated without the knowledge of their parents.  </a:t>
          </a:r>
          <a:endParaRPr lang="en-US" dirty="0"/>
        </a:p>
      </dgm:t>
    </dgm:pt>
    <dgm:pt modelId="{622D1D01-36E8-4BBA-853E-C483BD8176F3}" type="parTrans" cxnId="{4EE819CC-37F3-4B8C-B638-9D8E001F101D}">
      <dgm:prSet/>
      <dgm:spPr/>
      <dgm:t>
        <a:bodyPr/>
        <a:lstStyle/>
        <a:p>
          <a:endParaRPr lang="en-GB"/>
        </a:p>
      </dgm:t>
    </dgm:pt>
    <dgm:pt modelId="{FAB131FF-02C1-4276-B601-330AE9E8B4B6}" type="sibTrans" cxnId="{4EE819CC-37F3-4B8C-B638-9D8E001F101D}">
      <dgm:prSet/>
      <dgm:spPr/>
      <dgm:t>
        <a:bodyPr/>
        <a:lstStyle/>
        <a:p>
          <a:endParaRPr lang="en-GB"/>
        </a:p>
      </dgm:t>
    </dgm:pt>
    <dgm:pt modelId="{B63F918D-5D7D-49E5-BE02-CA6C8F8C5F0A}" type="pres">
      <dgm:prSet presAssocID="{ECC94E6E-405E-4F92-A992-1A3A47B5F542}" presName="linear" presStyleCnt="0">
        <dgm:presLayoutVars>
          <dgm:animLvl val="lvl"/>
          <dgm:resizeHandles val="exact"/>
        </dgm:presLayoutVars>
      </dgm:prSet>
      <dgm:spPr/>
    </dgm:pt>
    <dgm:pt modelId="{7EE0C005-2E58-4739-8CC8-E62B23F2C469}" type="pres">
      <dgm:prSet presAssocID="{5FD6B78C-A42D-4468-82C0-06C189D1397A}" presName="parentText" presStyleLbl="node1" presStyleIdx="0" presStyleCnt="9">
        <dgm:presLayoutVars>
          <dgm:chMax val="0"/>
          <dgm:bulletEnabled val="1"/>
        </dgm:presLayoutVars>
      </dgm:prSet>
      <dgm:spPr/>
    </dgm:pt>
    <dgm:pt modelId="{35F3E36B-59A1-4A83-9EFF-9455ED677CF1}" type="pres">
      <dgm:prSet presAssocID="{8224CFBE-0B8B-4C9D-8BA8-5252AA0400F9}" presName="spacer" presStyleCnt="0"/>
      <dgm:spPr/>
    </dgm:pt>
    <dgm:pt modelId="{77398F9D-8DFF-4006-A457-3DA30DE5BE3E}" type="pres">
      <dgm:prSet presAssocID="{F537F876-F0B2-4FB4-BB85-7B529E07483E}" presName="parentText" presStyleLbl="node1" presStyleIdx="1" presStyleCnt="9">
        <dgm:presLayoutVars>
          <dgm:chMax val="0"/>
          <dgm:bulletEnabled val="1"/>
        </dgm:presLayoutVars>
      </dgm:prSet>
      <dgm:spPr/>
    </dgm:pt>
    <dgm:pt modelId="{C05C5E72-4EC7-4BF3-B322-B887E3CD5721}" type="pres">
      <dgm:prSet presAssocID="{7136594E-4C90-4F46-86A7-0C5BA2CEA488}" presName="spacer" presStyleCnt="0"/>
      <dgm:spPr/>
    </dgm:pt>
    <dgm:pt modelId="{FA5130C1-3313-40D1-B673-4B08A06C3A87}" type="pres">
      <dgm:prSet presAssocID="{44B888A3-DBB7-4BD7-817D-88DF9FA8EE1A}" presName="parentText" presStyleLbl="node1" presStyleIdx="2" presStyleCnt="9">
        <dgm:presLayoutVars>
          <dgm:chMax val="0"/>
          <dgm:bulletEnabled val="1"/>
        </dgm:presLayoutVars>
      </dgm:prSet>
      <dgm:spPr/>
    </dgm:pt>
    <dgm:pt modelId="{031E13A3-C33F-40CB-8C3E-AC91070844CF}" type="pres">
      <dgm:prSet presAssocID="{97114F7F-8267-4DB2-94CA-A2C11375239E}" presName="spacer" presStyleCnt="0"/>
      <dgm:spPr/>
    </dgm:pt>
    <dgm:pt modelId="{3AE9B051-99CB-405C-8E17-8C28EFBE8043}" type="pres">
      <dgm:prSet presAssocID="{A86410CA-007F-4D13-8725-63B7BA112910}" presName="parentText" presStyleLbl="node1" presStyleIdx="3" presStyleCnt="9">
        <dgm:presLayoutVars>
          <dgm:chMax val="0"/>
          <dgm:bulletEnabled val="1"/>
        </dgm:presLayoutVars>
      </dgm:prSet>
      <dgm:spPr/>
    </dgm:pt>
    <dgm:pt modelId="{645BE437-ADC8-45FE-9CDD-6D1E6626A31A}" type="pres">
      <dgm:prSet presAssocID="{FAB131FF-02C1-4276-B601-330AE9E8B4B6}" presName="spacer" presStyleCnt="0"/>
      <dgm:spPr/>
    </dgm:pt>
    <dgm:pt modelId="{BF042E0F-7106-4EC4-A0DC-931B946F8B77}" type="pres">
      <dgm:prSet presAssocID="{559EC341-3E51-4BF9-A073-30E7A7633F61}" presName="parentText" presStyleLbl="node1" presStyleIdx="4" presStyleCnt="9">
        <dgm:presLayoutVars>
          <dgm:chMax val="0"/>
          <dgm:bulletEnabled val="1"/>
        </dgm:presLayoutVars>
      </dgm:prSet>
      <dgm:spPr/>
    </dgm:pt>
    <dgm:pt modelId="{58BBB8CA-B182-43D2-8047-9A7200D84E36}" type="pres">
      <dgm:prSet presAssocID="{0917A4CC-3389-4BAA-832C-C7E3FC8ABC7F}" presName="spacer" presStyleCnt="0"/>
      <dgm:spPr/>
    </dgm:pt>
    <dgm:pt modelId="{8B8C0B60-3812-4D84-957A-9879FF26EFBA}" type="pres">
      <dgm:prSet presAssocID="{F07245C3-0791-4EB0-B147-D6E49EF818AA}" presName="parentText" presStyleLbl="node1" presStyleIdx="5" presStyleCnt="9" custLinFactNeighborX="1164" custLinFactNeighborY="65988">
        <dgm:presLayoutVars>
          <dgm:chMax val="0"/>
          <dgm:bulletEnabled val="1"/>
        </dgm:presLayoutVars>
      </dgm:prSet>
      <dgm:spPr/>
    </dgm:pt>
    <dgm:pt modelId="{5095C05A-258E-46E7-90D2-05210B07AA5C}" type="pres">
      <dgm:prSet presAssocID="{F07245C3-0791-4EB0-B147-D6E49EF818AA}" presName="childText" presStyleLbl="revTx" presStyleIdx="0" presStyleCnt="1">
        <dgm:presLayoutVars>
          <dgm:bulletEnabled val="1"/>
        </dgm:presLayoutVars>
      </dgm:prSet>
      <dgm:spPr/>
    </dgm:pt>
    <dgm:pt modelId="{6FDEF25A-7BD7-4929-B1C9-F9685F71F730}" type="pres">
      <dgm:prSet presAssocID="{DB048676-B9B3-4C1F-ACCA-87FEE0A0A118}" presName="parentText" presStyleLbl="node1" presStyleIdx="6" presStyleCnt="9">
        <dgm:presLayoutVars>
          <dgm:chMax val="0"/>
          <dgm:bulletEnabled val="1"/>
        </dgm:presLayoutVars>
      </dgm:prSet>
      <dgm:spPr/>
    </dgm:pt>
    <dgm:pt modelId="{8A69AF3C-F845-48A5-9220-6834BF93330B}" type="pres">
      <dgm:prSet presAssocID="{E17CA327-6D0F-4F1C-BC6C-CEA4BE439641}" presName="spacer" presStyleCnt="0"/>
      <dgm:spPr/>
    </dgm:pt>
    <dgm:pt modelId="{A36A00FD-3947-44EC-8484-1FF425AED44B}" type="pres">
      <dgm:prSet presAssocID="{1B051278-0B1C-4032-9EAA-DB39F32382E0}" presName="parentText" presStyleLbl="node1" presStyleIdx="7" presStyleCnt="9">
        <dgm:presLayoutVars>
          <dgm:chMax val="0"/>
          <dgm:bulletEnabled val="1"/>
        </dgm:presLayoutVars>
      </dgm:prSet>
      <dgm:spPr/>
    </dgm:pt>
    <dgm:pt modelId="{915AB316-9740-47EB-B4E8-2D3F19F57D77}" type="pres">
      <dgm:prSet presAssocID="{86D34D07-A70C-4643-9889-C5F7085698FD}" presName="spacer" presStyleCnt="0"/>
      <dgm:spPr/>
    </dgm:pt>
    <dgm:pt modelId="{2DB564B7-DF46-4D68-8FAE-CD046A2A062F}" type="pres">
      <dgm:prSet presAssocID="{A3102276-26C5-4FB7-AB81-B0CF525DAA99}" presName="parentText" presStyleLbl="node1" presStyleIdx="8" presStyleCnt="9" custLinFactNeighborX="106" custLinFactNeighborY="61890">
        <dgm:presLayoutVars>
          <dgm:chMax val="0"/>
          <dgm:bulletEnabled val="1"/>
        </dgm:presLayoutVars>
      </dgm:prSet>
      <dgm:spPr/>
    </dgm:pt>
  </dgm:ptLst>
  <dgm:cxnLst>
    <dgm:cxn modelId="{15CB810B-BCD9-4F2A-AAF1-0A30E1A83D81}" type="presOf" srcId="{1B051278-0B1C-4032-9EAA-DB39F32382E0}" destId="{A36A00FD-3947-44EC-8484-1FF425AED44B}" srcOrd="0" destOrd="0" presId="urn:microsoft.com/office/officeart/2005/8/layout/vList2"/>
    <dgm:cxn modelId="{30326125-1523-4044-8664-63CE744D0748}" srcId="{ECC94E6E-405E-4F92-A992-1A3A47B5F542}" destId="{1B051278-0B1C-4032-9EAA-DB39F32382E0}" srcOrd="7" destOrd="0" parTransId="{226B0DC4-C891-463C-81CB-785558A7D941}" sibTransId="{86D34D07-A70C-4643-9889-C5F7085698FD}"/>
    <dgm:cxn modelId="{9DDEA926-1DA2-4311-ABE2-11B3610B942A}" srcId="{ECC94E6E-405E-4F92-A992-1A3A47B5F542}" destId="{44B888A3-DBB7-4BD7-817D-88DF9FA8EE1A}" srcOrd="2" destOrd="0" parTransId="{1E019374-0DF1-4913-A6AE-9D32667522EE}" sibTransId="{97114F7F-8267-4DB2-94CA-A2C11375239E}"/>
    <dgm:cxn modelId="{00CACC27-2271-45AC-BFF5-3187F5CE37FD}" type="presOf" srcId="{F537F876-F0B2-4FB4-BB85-7B529E07483E}" destId="{77398F9D-8DFF-4006-A457-3DA30DE5BE3E}" srcOrd="0" destOrd="0" presId="urn:microsoft.com/office/officeart/2005/8/layout/vList2"/>
    <dgm:cxn modelId="{6282FD4E-5189-4FD9-BE29-4247DD9E8A38}" srcId="{ECC94E6E-405E-4F92-A992-1A3A47B5F542}" destId="{DB048676-B9B3-4C1F-ACCA-87FEE0A0A118}" srcOrd="6" destOrd="0" parTransId="{CC4B4681-8CCC-46DE-89B5-BA9E812FE485}" sibTransId="{E17CA327-6D0F-4F1C-BC6C-CEA4BE439641}"/>
    <dgm:cxn modelId="{0C75B64F-A117-4955-A017-25650BE352E9}" type="presOf" srcId="{44B888A3-DBB7-4BD7-817D-88DF9FA8EE1A}" destId="{FA5130C1-3313-40D1-B673-4B08A06C3A87}" srcOrd="0" destOrd="0" presId="urn:microsoft.com/office/officeart/2005/8/layout/vList2"/>
    <dgm:cxn modelId="{0F2D1857-52C5-44AE-8795-57A2A793F56C}" type="presOf" srcId="{16734666-627A-4C7A-8130-89267305887D}" destId="{5095C05A-258E-46E7-90D2-05210B07AA5C}" srcOrd="0" destOrd="0" presId="urn:microsoft.com/office/officeart/2005/8/layout/vList2"/>
    <dgm:cxn modelId="{0B74B584-7027-4D4E-824E-5A96CDF177D5}" type="presOf" srcId="{A3102276-26C5-4FB7-AB81-B0CF525DAA99}" destId="{2DB564B7-DF46-4D68-8FAE-CD046A2A062F}" srcOrd="0" destOrd="0" presId="urn:microsoft.com/office/officeart/2005/8/layout/vList2"/>
    <dgm:cxn modelId="{6F2F278A-6435-4DC2-B28F-73739A9475F4}" srcId="{ECC94E6E-405E-4F92-A992-1A3A47B5F542}" destId="{5FD6B78C-A42D-4468-82C0-06C189D1397A}" srcOrd="0" destOrd="0" parTransId="{D1EA309D-1520-4898-A52B-BB92B52E70DD}" sibTransId="{8224CFBE-0B8B-4C9D-8BA8-5252AA0400F9}"/>
    <dgm:cxn modelId="{8C602E90-D5F4-442E-BD5E-EEAB77A6D33F}" type="presOf" srcId="{5FD6B78C-A42D-4468-82C0-06C189D1397A}" destId="{7EE0C005-2E58-4739-8CC8-E62B23F2C469}" srcOrd="0" destOrd="0" presId="urn:microsoft.com/office/officeart/2005/8/layout/vList2"/>
    <dgm:cxn modelId="{03BE2396-46BA-426E-97F2-D5C79029C151}" srcId="{ECC94E6E-405E-4F92-A992-1A3A47B5F542}" destId="{559EC341-3E51-4BF9-A073-30E7A7633F61}" srcOrd="4" destOrd="0" parTransId="{0F149A4F-60F5-4EDC-BC7C-9C559B815399}" sibTransId="{0917A4CC-3389-4BAA-832C-C7E3FC8ABC7F}"/>
    <dgm:cxn modelId="{D451269B-B572-421D-A172-747665DD2B5C}" type="presOf" srcId="{A86410CA-007F-4D13-8725-63B7BA112910}" destId="{3AE9B051-99CB-405C-8E17-8C28EFBE8043}" srcOrd="0" destOrd="0" presId="urn:microsoft.com/office/officeart/2005/8/layout/vList2"/>
    <dgm:cxn modelId="{F0C7B89C-DDEF-4B5F-90F8-4ABED50A25A6}" type="presOf" srcId="{F07245C3-0791-4EB0-B147-D6E49EF818AA}" destId="{8B8C0B60-3812-4D84-957A-9879FF26EFBA}" srcOrd="0" destOrd="0" presId="urn:microsoft.com/office/officeart/2005/8/layout/vList2"/>
    <dgm:cxn modelId="{781614A8-BF93-40DE-A47C-04E7FD1C5797}" type="presOf" srcId="{559EC341-3E51-4BF9-A073-30E7A7633F61}" destId="{BF042E0F-7106-4EC4-A0DC-931B946F8B77}" srcOrd="0" destOrd="0" presId="urn:microsoft.com/office/officeart/2005/8/layout/vList2"/>
    <dgm:cxn modelId="{A9AE0EB6-936A-45EB-B0C7-F357C4152473}" type="presOf" srcId="{ECC94E6E-405E-4F92-A992-1A3A47B5F542}" destId="{B63F918D-5D7D-49E5-BE02-CA6C8F8C5F0A}" srcOrd="0" destOrd="0" presId="urn:microsoft.com/office/officeart/2005/8/layout/vList2"/>
    <dgm:cxn modelId="{58812CBE-0EC9-4C7B-9134-860FCE4CBF00}" srcId="{ECC94E6E-405E-4F92-A992-1A3A47B5F542}" destId="{F537F876-F0B2-4FB4-BB85-7B529E07483E}" srcOrd="1" destOrd="0" parTransId="{11BE7445-FBAF-4D48-80B3-44B459EAD586}" sibTransId="{7136594E-4C90-4F46-86A7-0C5BA2CEA488}"/>
    <dgm:cxn modelId="{4062D7BE-4387-4970-A140-8A7083F7EAD2}" type="presOf" srcId="{DB048676-B9B3-4C1F-ACCA-87FEE0A0A118}" destId="{6FDEF25A-7BD7-4929-B1C9-F9685F71F730}" srcOrd="0" destOrd="0" presId="urn:microsoft.com/office/officeart/2005/8/layout/vList2"/>
    <dgm:cxn modelId="{0FC3A0C0-C37E-4B25-BD16-DC43E222D098}" srcId="{ECC94E6E-405E-4F92-A992-1A3A47B5F542}" destId="{F07245C3-0791-4EB0-B147-D6E49EF818AA}" srcOrd="5" destOrd="0" parTransId="{2B2C0C2C-F5B1-4AB7-B4C0-5221D64282DA}" sibTransId="{59814A72-F47D-43F0-9BB4-7246FB17EF1D}"/>
    <dgm:cxn modelId="{4EE819CC-37F3-4B8C-B638-9D8E001F101D}" srcId="{ECC94E6E-405E-4F92-A992-1A3A47B5F542}" destId="{A86410CA-007F-4D13-8725-63B7BA112910}" srcOrd="3" destOrd="0" parTransId="{622D1D01-36E8-4BBA-853E-C483BD8176F3}" sibTransId="{FAB131FF-02C1-4276-B601-330AE9E8B4B6}"/>
    <dgm:cxn modelId="{E79A3DD8-AD1B-4C8B-A46D-177B19DE13B3}" srcId="{F07245C3-0791-4EB0-B147-D6E49EF818AA}" destId="{16734666-627A-4C7A-8130-89267305887D}" srcOrd="0" destOrd="0" parTransId="{1EA9288D-D740-429F-8585-1DECF69F93E6}" sibTransId="{3771E057-6E40-400C-B3F2-DF33D9EDC9F5}"/>
    <dgm:cxn modelId="{805F55E6-8C8E-4675-ACB2-04983B977848}" srcId="{ECC94E6E-405E-4F92-A992-1A3A47B5F542}" destId="{A3102276-26C5-4FB7-AB81-B0CF525DAA99}" srcOrd="8" destOrd="0" parTransId="{2101FDE1-AACA-4D97-8A82-ECFABD408577}" sibTransId="{72DF4374-3F07-4175-AF99-F8F47BAFC129}"/>
    <dgm:cxn modelId="{2C70F3F9-6252-4C34-94B3-0004D33D661D}" type="presParOf" srcId="{B63F918D-5D7D-49E5-BE02-CA6C8F8C5F0A}" destId="{7EE0C005-2E58-4739-8CC8-E62B23F2C469}" srcOrd="0" destOrd="0" presId="urn:microsoft.com/office/officeart/2005/8/layout/vList2"/>
    <dgm:cxn modelId="{3B070645-D963-4584-92BA-4FFF0A74DD7A}" type="presParOf" srcId="{B63F918D-5D7D-49E5-BE02-CA6C8F8C5F0A}" destId="{35F3E36B-59A1-4A83-9EFF-9455ED677CF1}" srcOrd="1" destOrd="0" presId="urn:microsoft.com/office/officeart/2005/8/layout/vList2"/>
    <dgm:cxn modelId="{8F84FAF4-7E54-4796-8F69-1AD8B5637696}" type="presParOf" srcId="{B63F918D-5D7D-49E5-BE02-CA6C8F8C5F0A}" destId="{77398F9D-8DFF-4006-A457-3DA30DE5BE3E}" srcOrd="2" destOrd="0" presId="urn:microsoft.com/office/officeart/2005/8/layout/vList2"/>
    <dgm:cxn modelId="{5A2B9E53-CC45-4B40-B494-B9478A1070E2}" type="presParOf" srcId="{B63F918D-5D7D-49E5-BE02-CA6C8F8C5F0A}" destId="{C05C5E72-4EC7-4BF3-B322-B887E3CD5721}" srcOrd="3" destOrd="0" presId="urn:microsoft.com/office/officeart/2005/8/layout/vList2"/>
    <dgm:cxn modelId="{A32664CB-E753-4BC4-84EE-B923311D9253}" type="presParOf" srcId="{B63F918D-5D7D-49E5-BE02-CA6C8F8C5F0A}" destId="{FA5130C1-3313-40D1-B673-4B08A06C3A87}" srcOrd="4" destOrd="0" presId="urn:microsoft.com/office/officeart/2005/8/layout/vList2"/>
    <dgm:cxn modelId="{31FF7E6A-BAA2-42CD-BEB5-C70428ABC1B0}" type="presParOf" srcId="{B63F918D-5D7D-49E5-BE02-CA6C8F8C5F0A}" destId="{031E13A3-C33F-40CB-8C3E-AC91070844CF}" srcOrd="5" destOrd="0" presId="urn:microsoft.com/office/officeart/2005/8/layout/vList2"/>
    <dgm:cxn modelId="{3768F15C-7B68-4DBB-923B-50AF77A42C31}" type="presParOf" srcId="{B63F918D-5D7D-49E5-BE02-CA6C8F8C5F0A}" destId="{3AE9B051-99CB-405C-8E17-8C28EFBE8043}" srcOrd="6" destOrd="0" presId="urn:microsoft.com/office/officeart/2005/8/layout/vList2"/>
    <dgm:cxn modelId="{0474E70B-B1B2-4E51-899F-18CB071AD7CD}" type="presParOf" srcId="{B63F918D-5D7D-49E5-BE02-CA6C8F8C5F0A}" destId="{645BE437-ADC8-45FE-9CDD-6D1E6626A31A}" srcOrd="7" destOrd="0" presId="urn:microsoft.com/office/officeart/2005/8/layout/vList2"/>
    <dgm:cxn modelId="{A0977CA3-B7A4-4CF8-8292-33172C67AEFE}" type="presParOf" srcId="{B63F918D-5D7D-49E5-BE02-CA6C8F8C5F0A}" destId="{BF042E0F-7106-4EC4-A0DC-931B946F8B77}" srcOrd="8" destOrd="0" presId="urn:microsoft.com/office/officeart/2005/8/layout/vList2"/>
    <dgm:cxn modelId="{420A877B-70AA-45FA-8646-B3FB4D8E13C8}" type="presParOf" srcId="{B63F918D-5D7D-49E5-BE02-CA6C8F8C5F0A}" destId="{58BBB8CA-B182-43D2-8047-9A7200D84E36}" srcOrd="9" destOrd="0" presId="urn:microsoft.com/office/officeart/2005/8/layout/vList2"/>
    <dgm:cxn modelId="{42658DA8-853D-4F7B-9855-A611821C8490}" type="presParOf" srcId="{B63F918D-5D7D-49E5-BE02-CA6C8F8C5F0A}" destId="{8B8C0B60-3812-4D84-957A-9879FF26EFBA}" srcOrd="10" destOrd="0" presId="urn:microsoft.com/office/officeart/2005/8/layout/vList2"/>
    <dgm:cxn modelId="{C84441C2-99F0-479A-9B27-9B098BE52169}" type="presParOf" srcId="{B63F918D-5D7D-49E5-BE02-CA6C8F8C5F0A}" destId="{5095C05A-258E-46E7-90D2-05210B07AA5C}" srcOrd="11" destOrd="0" presId="urn:microsoft.com/office/officeart/2005/8/layout/vList2"/>
    <dgm:cxn modelId="{FD22C117-A444-45D1-949A-E3FFB07A85E8}" type="presParOf" srcId="{B63F918D-5D7D-49E5-BE02-CA6C8F8C5F0A}" destId="{6FDEF25A-7BD7-4929-B1C9-F9685F71F730}" srcOrd="12" destOrd="0" presId="urn:microsoft.com/office/officeart/2005/8/layout/vList2"/>
    <dgm:cxn modelId="{622EB031-0147-47EA-8161-1217C3F38B1D}" type="presParOf" srcId="{B63F918D-5D7D-49E5-BE02-CA6C8F8C5F0A}" destId="{8A69AF3C-F845-48A5-9220-6834BF93330B}" srcOrd="13" destOrd="0" presId="urn:microsoft.com/office/officeart/2005/8/layout/vList2"/>
    <dgm:cxn modelId="{9900A3BC-B91C-43AF-A5A1-718DDE595FCD}" type="presParOf" srcId="{B63F918D-5D7D-49E5-BE02-CA6C8F8C5F0A}" destId="{A36A00FD-3947-44EC-8484-1FF425AED44B}" srcOrd="14" destOrd="0" presId="urn:microsoft.com/office/officeart/2005/8/layout/vList2"/>
    <dgm:cxn modelId="{0A3598DB-AAC8-437A-9158-DCCC59FF260A}" type="presParOf" srcId="{B63F918D-5D7D-49E5-BE02-CA6C8F8C5F0A}" destId="{915AB316-9740-47EB-B4E8-2D3F19F57D77}" srcOrd="15" destOrd="0" presId="urn:microsoft.com/office/officeart/2005/8/layout/vList2"/>
    <dgm:cxn modelId="{BED40663-1041-4DEC-ADA4-3AA5AD7049E6}" type="presParOf" srcId="{B63F918D-5D7D-49E5-BE02-CA6C8F8C5F0A}" destId="{2DB564B7-DF46-4D68-8FAE-CD046A2A062F}" srcOrd="1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C94E6E-405E-4F92-A992-1A3A47B5F542}" type="doc">
      <dgm:prSet loTypeId="urn:microsoft.com/office/officeart/2005/8/layout/vList2" loCatId="list" qsTypeId="urn:microsoft.com/office/officeart/2005/8/quickstyle/simple4" qsCatId="simple" csTypeId="urn:microsoft.com/office/officeart/2005/8/colors/accent1_4" csCatId="accent1" phldr="1"/>
      <dgm:spPr/>
      <dgm:t>
        <a:bodyPr/>
        <a:lstStyle/>
        <a:p>
          <a:endParaRPr lang="en-US"/>
        </a:p>
      </dgm:t>
    </dgm:pt>
    <dgm:pt modelId="{5FD6B78C-A42D-4468-82C0-06C189D1397A}">
      <dgm:prSet custT="1"/>
      <dgm:spPr/>
      <dgm:t>
        <a:bodyPr/>
        <a:lstStyle/>
        <a:p>
          <a:r>
            <a:rPr lang="en-GB" sz="2000" b="1" dirty="0"/>
            <a:t>Separated Parents</a:t>
          </a:r>
          <a:endParaRPr lang="en-US" sz="2000" b="1" dirty="0"/>
        </a:p>
      </dgm:t>
    </dgm:pt>
    <dgm:pt modelId="{D1EA309D-1520-4898-A52B-BB92B52E70DD}" type="parTrans" cxnId="{6F2F278A-6435-4DC2-B28F-73739A9475F4}">
      <dgm:prSet/>
      <dgm:spPr/>
      <dgm:t>
        <a:bodyPr/>
        <a:lstStyle/>
        <a:p>
          <a:endParaRPr lang="en-US"/>
        </a:p>
      </dgm:t>
    </dgm:pt>
    <dgm:pt modelId="{8224CFBE-0B8B-4C9D-8BA8-5252AA0400F9}" type="sibTrans" cxnId="{6F2F278A-6435-4DC2-B28F-73739A9475F4}">
      <dgm:prSet/>
      <dgm:spPr/>
      <dgm:t>
        <a:bodyPr/>
        <a:lstStyle/>
        <a:p>
          <a:endParaRPr lang="en-US"/>
        </a:p>
      </dgm:t>
    </dgm:pt>
    <dgm:pt modelId="{F537F876-F0B2-4FB4-BB85-7B529E07483E}">
      <dgm:prSet/>
      <dgm:spPr/>
      <dgm:t>
        <a:bodyPr/>
        <a:lstStyle/>
        <a:p>
          <a:r>
            <a:rPr lang="en-GB" dirty="0"/>
            <a:t>You should confirm parental responsibility and proof of ID with the parent requesting access or information</a:t>
          </a:r>
          <a:endParaRPr lang="en-US" dirty="0"/>
        </a:p>
      </dgm:t>
    </dgm:pt>
    <dgm:pt modelId="{11BE7445-FBAF-4D48-80B3-44B459EAD586}" type="parTrans" cxnId="{58812CBE-0EC9-4C7B-9134-860FCE4CBF00}">
      <dgm:prSet/>
      <dgm:spPr/>
      <dgm:t>
        <a:bodyPr/>
        <a:lstStyle/>
        <a:p>
          <a:endParaRPr lang="en-US"/>
        </a:p>
      </dgm:t>
    </dgm:pt>
    <dgm:pt modelId="{7136594E-4C90-4F46-86A7-0C5BA2CEA488}" type="sibTrans" cxnId="{58812CBE-0EC9-4C7B-9134-860FCE4CBF00}">
      <dgm:prSet/>
      <dgm:spPr/>
      <dgm:t>
        <a:bodyPr/>
        <a:lstStyle/>
        <a:p>
          <a:endParaRPr lang="en-US"/>
        </a:p>
      </dgm:t>
    </dgm:pt>
    <dgm:pt modelId="{44B888A3-DBB7-4BD7-817D-88DF9FA8EE1A}">
      <dgm:prSet/>
      <dgm:spPr/>
      <dgm:t>
        <a:bodyPr/>
        <a:lstStyle/>
        <a:p>
          <a:r>
            <a:rPr lang="en-GB" dirty="0"/>
            <a:t>The father can prove parental responsibility by either being named on the birth certificate or married to the mother when the child was born.</a:t>
          </a:r>
          <a:endParaRPr lang="en-US" dirty="0"/>
        </a:p>
      </dgm:t>
    </dgm:pt>
    <dgm:pt modelId="{1E019374-0DF1-4913-A6AE-9D32667522EE}" type="parTrans" cxnId="{9DDEA926-1DA2-4311-ABE2-11B3610B942A}">
      <dgm:prSet/>
      <dgm:spPr/>
      <dgm:t>
        <a:bodyPr/>
        <a:lstStyle/>
        <a:p>
          <a:endParaRPr lang="en-US"/>
        </a:p>
      </dgm:t>
    </dgm:pt>
    <dgm:pt modelId="{97114F7F-8267-4DB2-94CA-A2C11375239E}" type="sibTrans" cxnId="{9DDEA926-1DA2-4311-ABE2-11B3610B942A}">
      <dgm:prSet/>
      <dgm:spPr/>
      <dgm:t>
        <a:bodyPr/>
        <a:lstStyle/>
        <a:p>
          <a:endParaRPr lang="en-US"/>
        </a:p>
      </dgm:t>
    </dgm:pt>
    <dgm:pt modelId="{559EC341-3E51-4BF9-A073-30E7A7633F61}">
      <dgm:prSet/>
      <dgm:spPr/>
      <dgm:t>
        <a:bodyPr/>
        <a:lstStyle/>
        <a:p>
          <a:r>
            <a:rPr lang="en-US" dirty="0"/>
            <a:t>Parents may be awarded responsibility by the courts</a:t>
          </a:r>
        </a:p>
      </dgm:t>
    </dgm:pt>
    <dgm:pt modelId="{0F149A4F-60F5-4EDC-BC7C-9C559B815399}" type="parTrans" cxnId="{03BE2396-46BA-426E-97F2-D5C79029C151}">
      <dgm:prSet/>
      <dgm:spPr/>
      <dgm:t>
        <a:bodyPr/>
        <a:lstStyle/>
        <a:p>
          <a:endParaRPr lang="en-US"/>
        </a:p>
      </dgm:t>
    </dgm:pt>
    <dgm:pt modelId="{0917A4CC-3389-4BAA-832C-C7E3FC8ABC7F}" type="sibTrans" cxnId="{03BE2396-46BA-426E-97F2-D5C79029C151}">
      <dgm:prSet/>
      <dgm:spPr/>
      <dgm:t>
        <a:bodyPr/>
        <a:lstStyle/>
        <a:p>
          <a:endParaRPr lang="en-US"/>
        </a:p>
      </dgm:t>
    </dgm:pt>
    <dgm:pt modelId="{D4915828-6A04-4BF0-A0D9-010B066C3C96}">
      <dgm:prSet/>
      <dgm:spPr/>
      <dgm:t>
        <a:bodyPr/>
        <a:lstStyle/>
        <a:p>
          <a:r>
            <a:rPr lang="en-US" dirty="0"/>
            <a:t>The “other” parent cannot prevent you sharing the information, but you may want to check that there is no legal order preventing you from providing some or all of the required data</a:t>
          </a:r>
        </a:p>
      </dgm:t>
    </dgm:pt>
    <dgm:pt modelId="{396C9851-FE14-427E-8F74-12D01AE09EA5}" type="parTrans" cxnId="{4E438B02-7778-4653-87E2-678A4A313FB6}">
      <dgm:prSet/>
      <dgm:spPr/>
      <dgm:t>
        <a:bodyPr/>
        <a:lstStyle/>
        <a:p>
          <a:endParaRPr lang="en-US"/>
        </a:p>
      </dgm:t>
    </dgm:pt>
    <dgm:pt modelId="{C43F6C17-2E7D-45CB-B02C-E71C447576F6}" type="sibTrans" cxnId="{4E438B02-7778-4653-87E2-678A4A313FB6}">
      <dgm:prSet/>
      <dgm:spPr/>
      <dgm:t>
        <a:bodyPr/>
        <a:lstStyle/>
        <a:p>
          <a:endParaRPr lang="en-US"/>
        </a:p>
      </dgm:t>
    </dgm:pt>
    <dgm:pt modelId="{F07245C3-0791-4EB0-B147-D6E49EF818AA}">
      <dgm:prSet custT="1"/>
      <dgm:spPr/>
      <dgm:t>
        <a:bodyPr/>
        <a:lstStyle/>
        <a:p>
          <a:r>
            <a:rPr lang="en-GB" sz="2000" b="1" dirty="0"/>
            <a:t>Warning</a:t>
          </a:r>
          <a:endParaRPr lang="en-US" sz="2000" b="1" dirty="0"/>
        </a:p>
      </dgm:t>
    </dgm:pt>
    <dgm:pt modelId="{2B2C0C2C-F5B1-4AB7-B4C0-5221D64282DA}" type="parTrans" cxnId="{0FC3A0C0-C37E-4B25-BD16-DC43E222D098}">
      <dgm:prSet/>
      <dgm:spPr/>
      <dgm:t>
        <a:bodyPr/>
        <a:lstStyle/>
        <a:p>
          <a:endParaRPr lang="en-US"/>
        </a:p>
      </dgm:t>
    </dgm:pt>
    <dgm:pt modelId="{59814A72-F47D-43F0-9BB4-7246FB17EF1D}" type="sibTrans" cxnId="{0FC3A0C0-C37E-4B25-BD16-DC43E222D098}">
      <dgm:prSet/>
      <dgm:spPr/>
      <dgm:t>
        <a:bodyPr/>
        <a:lstStyle/>
        <a:p>
          <a:endParaRPr lang="en-US"/>
        </a:p>
      </dgm:t>
    </dgm:pt>
    <dgm:pt modelId="{16734666-627A-4C7A-8130-89267305887D}">
      <dgm:prSet/>
      <dgm:spPr/>
      <dgm:t>
        <a:bodyPr/>
        <a:lstStyle/>
        <a:p>
          <a:endParaRPr lang="en-US" dirty="0"/>
        </a:p>
      </dgm:t>
    </dgm:pt>
    <dgm:pt modelId="{1EA9288D-D740-429F-8585-1DECF69F93E6}" type="parTrans" cxnId="{E79A3DD8-AD1B-4C8B-A46D-177B19DE13B3}">
      <dgm:prSet/>
      <dgm:spPr/>
      <dgm:t>
        <a:bodyPr/>
        <a:lstStyle/>
        <a:p>
          <a:endParaRPr lang="en-US"/>
        </a:p>
      </dgm:t>
    </dgm:pt>
    <dgm:pt modelId="{3771E057-6E40-400C-B3F2-DF33D9EDC9F5}" type="sibTrans" cxnId="{E79A3DD8-AD1B-4C8B-A46D-177B19DE13B3}">
      <dgm:prSet/>
      <dgm:spPr/>
      <dgm:t>
        <a:bodyPr/>
        <a:lstStyle/>
        <a:p>
          <a:endParaRPr lang="en-US"/>
        </a:p>
      </dgm:t>
    </dgm:pt>
    <dgm:pt modelId="{1B051278-0B1C-4032-9EAA-DB39F32382E0}">
      <dgm:prSet/>
      <dgm:spPr/>
      <dgm:t>
        <a:bodyPr/>
        <a:lstStyle/>
        <a:p>
          <a:r>
            <a:rPr lang="en-GB" dirty="0"/>
            <a:t>The parent may not know where the child is living – extra care must be taken and contact details may need to be redacted. </a:t>
          </a:r>
          <a:endParaRPr lang="en-US" dirty="0"/>
        </a:p>
      </dgm:t>
    </dgm:pt>
    <dgm:pt modelId="{226B0DC4-C891-463C-81CB-785558A7D941}" type="parTrans" cxnId="{30326125-1523-4044-8664-63CE744D0748}">
      <dgm:prSet/>
      <dgm:spPr/>
      <dgm:t>
        <a:bodyPr/>
        <a:lstStyle/>
        <a:p>
          <a:endParaRPr lang="en-GB"/>
        </a:p>
      </dgm:t>
    </dgm:pt>
    <dgm:pt modelId="{86D34D07-A70C-4643-9889-C5F7085698FD}" type="sibTrans" cxnId="{30326125-1523-4044-8664-63CE744D0748}">
      <dgm:prSet/>
      <dgm:spPr/>
      <dgm:t>
        <a:bodyPr/>
        <a:lstStyle/>
        <a:p>
          <a:endParaRPr lang="en-GB"/>
        </a:p>
      </dgm:t>
    </dgm:pt>
    <dgm:pt modelId="{A3102276-26C5-4FB7-AB81-B0CF525DAA99}">
      <dgm:prSet/>
      <dgm:spPr/>
      <dgm:t>
        <a:bodyPr/>
        <a:lstStyle/>
        <a:p>
          <a:r>
            <a:rPr lang="en-US" dirty="0"/>
            <a:t>There have been incidents of child’s information being shared with a parent who did not know the address and it has led to arrests when the father has tried to “snatch” the child.</a:t>
          </a:r>
        </a:p>
      </dgm:t>
    </dgm:pt>
    <dgm:pt modelId="{2101FDE1-AACA-4D97-8A82-ECFABD408577}" type="parTrans" cxnId="{805F55E6-8C8E-4675-ACB2-04983B977848}">
      <dgm:prSet/>
      <dgm:spPr/>
      <dgm:t>
        <a:bodyPr/>
        <a:lstStyle/>
        <a:p>
          <a:endParaRPr lang="en-GB"/>
        </a:p>
      </dgm:t>
    </dgm:pt>
    <dgm:pt modelId="{72DF4374-3F07-4175-AF99-F8F47BAFC129}" type="sibTrans" cxnId="{805F55E6-8C8E-4675-ACB2-04983B977848}">
      <dgm:prSet/>
      <dgm:spPr/>
      <dgm:t>
        <a:bodyPr/>
        <a:lstStyle/>
        <a:p>
          <a:endParaRPr lang="en-GB"/>
        </a:p>
      </dgm:t>
    </dgm:pt>
    <dgm:pt modelId="{B63F918D-5D7D-49E5-BE02-CA6C8F8C5F0A}" type="pres">
      <dgm:prSet presAssocID="{ECC94E6E-405E-4F92-A992-1A3A47B5F542}" presName="linear" presStyleCnt="0">
        <dgm:presLayoutVars>
          <dgm:animLvl val="lvl"/>
          <dgm:resizeHandles val="exact"/>
        </dgm:presLayoutVars>
      </dgm:prSet>
      <dgm:spPr/>
    </dgm:pt>
    <dgm:pt modelId="{7EE0C005-2E58-4739-8CC8-E62B23F2C469}" type="pres">
      <dgm:prSet presAssocID="{5FD6B78C-A42D-4468-82C0-06C189D1397A}" presName="parentText" presStyleLbl="node1" presStyleIdx="0" presStyleCnt="8">
        <dgm:presLayoutVars>
          <dgm:chMax val="0"/>
          <dgm:bulletEnabled val="1"/>
        </dgm:presLayoutVars>
      </dgm:prSet>
      <dgm:spPr/>
    </dgm:pt>
    <dgm:pt modelId="{35F3E36B-59A1-4A83-9EFF-9455ED677CF1}" type="pres">
      <dgm:prSet presAssocID="{8224CFBE-0B8B-4C9D-8BA8-5252AA0400F9}" presName="spacer" presStyleCnt="0"/>
      <dgm:spPr/>
    </dgm:pt>
    <dgm:pt modelId="{77398F9D-8DFF-4006-A457-3DA30DE5BE3E}" type="pres">
      <dgm:prSet presAssocID="{F537F876-F0B2-4FB4-BB85-7B529E07483E}" presName="parentText" presStyleLbl="node1" presStyleIdx="1" presStyleCnt="8">
        <dgm:presLayoutVars>
          <dgm:chMax val="0"/>
          <dgm:bulletEnabled val="1"/>
        </dgm:presLayoutVars>
      </dgm:prSet>
      <dgm:spPr/>
    </dgm:pt>
    <dgm:pt modelId="{C05C5E72-4EC7-4BF3-B322-B887E3CD5721}" type="pres">
      <dgm:prSet presAssocID="{7136594E-4C90-4F46-86A7-0C5BA2CEA488}" presName="spacer" presStyleCnt="0"/>
      <dgm:spPr/>
    </dgm:pt>
    <dgm:pt modelId="{FA5130C1-3313-40D1-B673-4B08A06C3A87}" type="pres">
      <dgm:prSet presAssocID="{44B888A3-DBB7-4BD7-817D-88DF9FA8EE1A}" presName="parentText" presStyleLbl="node1" presStyleIdx="2" presStyleCnt="8">
        <dgm:presLayoutVars>
          <dgm:chMax val="0"/>
          <dgm:bulletEnabled val="1"/>
        </dgm:presLayoutVars>
      </dgm:prSet>
      <dgm:spPr/>
    </dgm:pt>
    <dgm:pt modelId="{031E13A3-C33F-40CB-8C3E-AC91070844CF}" type="pres">
      <dgm:prSet presAssocID="{97114F7F-8267-4DB2-94CA-A2C11375239E}" presName="spacer" presStyleCnt="0"/>
      <dgm:spPr/>
    </dgm:pt>
    <dgm:pt modelId="{BF042E0F-7106-4EC4-A0DC-931B946F8B77}" type="pres">
      <dgm:prSet presAssocID="{559EC341-3E51-4BF9-A073-30E7A7633F61}" presName="parentText" presStyleLbl="node1" presStyleIdx="3" presStyleCnt="8">
        <dgm:presLayoutVars>
          <dgm:chMax val="0"/>
          <dgm:bulletEnabled val="1"/>
        </dgm:presLayoutVars>
      </dgm:prSet>
      <dgm:spPr/>
    </dgm:pt>
    <dgm:pt modelId="{58BBB8CA-B182-43D2-8047-9A7200D84E36}" type="pres">
      <dgm:prSet presAssocID="{0917A4CC-3389-4BAA-832C-C7E3FC8ABC7F}" presName="spacer" presStyleCnt="0"/>
      <dgm:spPr/>
    </dgm:pt>
    <dgm:pt modelId="{8F07282C-EAEF-4E6E-9EAB-A19CBDF8BF59}" type="pres">
      <dgm:prSet presAssocID="{D4915828-6A04-4BF0-A0D9-010B066C3C96}" presName="parentText" presStyleLbl="node1" presStyleIdx="4" presStyleCnt="8" custLinFactNeighborX="138" custLinFactNeighborY="47790">
        <dgm:presLayoutVars>
          <dgm:chMax val="0"/>
          <dgm:bulletEnabled val="1"/>
        </dgm:presLayoutVars>
      </dgm:prSet>
      <dgm:spPr/>
    </dgm:pt>
    <dgm:pt modelId="{63F79B32-3D05-440C-A81E-3FAD9529DBDF}" type="pres">
      <dgm:prSet presAssocID="{C43F6C17-2E7D-45CB-B02C-E71C447576F6}" presName="spacer" presStyleCnt="0"/>
      <dgm:spPr/>
    </dgm:pt>
    <dgm:pt modelId="{8B8C0B60-3812-4D84-957A-9879FF26EFBA}" type="pres">
      <dgm:prSet presAssocID="{F07245C3-0791-4EB0-B147-D6E49EF818AA}" presName="parentText" presStyleLbl="node1" presStyleIdx="5" presStyleCnt="8" custLinFactNeighborX="-1353" custLinFactNeighborY="83418">
        <dgm:presLayoutVars>
          <dgm:chMax val="0"/>
          <dgm:bulletEnabled val="1"/>
        </dgm:presLayoutVars>
      </dgm:prSet>
      <dgm:spPr/>
    </dgm:pt>
    <dgm:pt modelId="{5095C05A-258E-46E7-90D2-05210B07AA5C}" type="pres">
      <dgm:prSet presAssocID="{F07245C3-0791-4EB0-B147-D6E49EF818AA}" presName="childText" presStyleLbl="revTx" presStyleIdx="0" presStyleCnt="1">
        <dgm:presLayoutVars>
          <dgm:bulletEnabled val="1"/>
        </dgm:presLayoutVars>
      </dgm:prSet>
      <dgm:spPr/>
    </dgm:pt>
    <dgm:pt modelId="{A36A00FD-3947-44EC-8484-1FF425AED44B}" type="pres">
      <dgm:prSet presAssocID="{1B051278-0B1C-4032-9EAA-DB39F32382E0}" presName="parentText" presStyleLbl="node1" presStyleIdx="6" presStyleCnt="8">
        <dgm:presLayoutVars>
          <dgm:chMax val="0"/>
          <dgm:bulletEnabled val="1"/>
        </dgm:presLayoutVars>
      </dgm:prSet>
      <dgm:spPr/>
    </dgm:pt>
    <dgm:pt modelId="{915AB316-9740-47EB-B4E8-2D3F19F57D77}" type="pres">
      <dgm:prSet presAssocID="{86D34D07-A70C-4643-9889-C5F7085698FD}" presName="spacer" presStyleCnt="0"/>
      <dgm:spPr/>
    </dgm:pt>
    <dgm:pt modelId="{2DB564B7-DF46-4D68-8FAE-CD046A2A062F}" type="pres">
      <dgm:prSet presAssocID="{A3102276-26C5-4FB7-AB81-B0CF525DAA99}" presName="parentText" presStyleLbl="node1" presStyleIdx="7" presStyleCnt="8" custLinFactNeighborX="106" custLinFactNeighborY="61890">
        <dgm:presLayoutVars>
          <dgm:chMax val="0"/>
          <dgm:bulletEnabled val="1"/>
        </dgm:presLayoutVars>
      </dgm:prSet>
      <dgm:spPr/>
    </dgm:pt>
  </dgm:ptLst>
  <dgm:cxnLst>
    <dgm:cxn modelId="{4E438B02-7778-4653-87E2-678A4A313FB6}" srcId="{ECC94E6E-405E-4F92-A992-1A3A47B5F542}" destId="{D4915828-6A04-4BF0-A0D9-010B066C3C96}" srcOrd="4" destOrd="0" parTransId="{396C9851-FE14-427E-8F74-12D01AE09EA5}" sibTransId="{C43F6C17-2E7D-45CB-B02C-E71C447576F6}"/>
    <dgm:cxn modelId="{15CB810B-BCD9-4F2A-AAF1-0A30E1A83D81}" type="presOf" srcId="{1B051278-0B1C-4032-9EAA-DB39F32382E0}" destId="{A36A00FD-3947-44EC-8484-1FF425AED44B}" srcOrd="0" destOrd="0" presId="urn:microsoft.com/office/officeart/2005/8/layout/vList2"/>
    <dgm:cxn modelId="{AF6EF519-6A9B-4C12-ADD6-CCE5F4782F24}" type="presOf" srcId="{D4915828-6A04-4BF0-A0D9-010B066C3C96}" destId="{8F07282C-EAEF-4E6E-9EAB-A19CBDF8BF59}" srcOrd="0" destOrd="0" presId="urn:microsoft.com/office/officeart/2005/8/layout/vList2"/>
    <dgm:cxn modelId="{30326125-1523-4044-8664-63CE744D0748}" srcId="{ECC94E6E-405E-4F92-A992-1A3A47B5F542}" destId="{1B051278-0B1C-4032-9EAA-DB39F32382E0}" srcOrd="6" destOrd="0" parTransId="{226B0DC4-C891-463C-81CB-785558A7D941}" sibTransId="{86D34D07-A70C-4643-9889-C5F7085698FD}"/>
    <dgm:cxn modelId="{9DDEA926-1DA2-4311-ABE2-11B3610B942A}" srcId="{ECC94E6E-405E-4F92-A992-1A3A47B5F542}" destId="{44B888A3-DBB7-4BD7-817D-88DF9FA8EE1A}" srcOrd="2" destOrd="0" parTransId="{1E019374-0DF1-4913-A6AE-9D32667522EE}" sibTransId="{97114F7F-8267-4DB2-94CA-A2C11375239E}"/>
    <dgm:cxn modelId="{00CACC27-2271-45AC-BFF5-3187F5CE37FD}" type="presOf" srcId="{F537F876-F0B2-4FB4-BB85-7B529E07483E}" destId="{77398F9D-8DFF-4006-A457-3DA30DE5BE3E}" srcOrd="0" destOrd="0" presId="urn:microsoft.com/office/officeart/2005/8/layout/vList2"/>
    <dgm:cxn modelId="{0C75B64F-A117-4955-A017-25650BE352E9}" type="presOf" srcId="{44B888A3-DBB7-4BD7-817D-88DF9FA8EE1A}" destId="{FA5130C1-3313-40D1-B673-4B08A06C3A87}" srcOrd="0" destOrd="0" presId="urn:microsoft.com/office/officeart/2005/8/layout/vList2"/>
    <dgm:cxn modelId="{0F2D1857-52C5-44AE-8795-57A2A793F56C}" type="presOf" srcId="{16734666-627A-4C7A-8130-89267305887D}" destId="{5095C05A-258E-46E7-90D2-05210B07AA5C}" srcOrd="0" destOrd="0" presId="urn:microsoft.com/office/officeart/2005/8/layout/vList2"/>
    <dgm:cxn modelId="{0B74B584-7027-4D4E-824E-5A96CDF177D5}" type="presOf" srcId="{A3102276-26C5-4FB7-AB81-B0CF525DAA99}" destId="{2DB564B7-DF46-4D68-8FAE-CD046A2A062F}" srcOrd="0" destOrd="0" presId="urn:microsoft.com/office/officeart/2005/8/layout/vList2"/>
    <dgm:cxn modelId="{6F2F278A-6435-4DC2-B28F-73739A9475F4}" srcId="{ECC94E6E-405E-4F92-A992-1A3A47B5F542}" destId="{5FD6B78C-A42D-4468-82C0-06C189D1397A}" srcOrd="0" destOrd="0" parTransId="{D1EA309D-1520-4898-A52B-BB92B52E70DD}" sibTransId="{8224CFBE-0B8B-4C9D-8BA8-5252AA0400F9}"/>
    <dgm:cxn modelId="{8C602E90-D5F4-442E-BD5E-EEAB77A6D33F}" type="presOf" srcId="{5FD6B78C-A42D-4468-82C0-06C189D1397A}" destId="{7EE0C005-2E58-4739-8CC8-E62B23F2C469}" srcOrd="0" destOrd="0" presId="urn:microsoft.com/office/officeart/2005/8/layout/vList2"/>
    <dgm:cxn modelId="{03BE2396-46BA-426E-97F2-D5C79029C151}" srcId="{ECC94E6E-405E-4F92-A992-1A3A47B5F542}" destId="{559EC341-3E51-4BF9-A073-30E7A7633F61}" srcOrd="3" destOrd="0" parTransId="{0F149A4F-60F5-4EDC-BC7C-9C559B815399}" sibTransId="{0917A4CC-3389-4BAA-832C-C7E3FC8ABC7F}"/>
    <dgm:cxn modelId="{F0C7B89C-DDEF-4B5F-90F8-4ABED50A25A6}" type="presOf" srcId="{F07245C3-0791-4EB0-B147-D6E49EF818AA}" destId="{8B8C0B60-3812-4D84-957A-9879FF26EFBA}" srcOrd="0" destOrd="0" presId="urn:microsoft.com/office/officeart/2005/8/layout/vList2"/>
    <dgm:cxn modelId="{781614A8-BF93-40DE-A47C-04E7FD1C5797}" type="presOf" srcId="{559EC341-3E51-4BF9-A073-30E7A7633F61}" destId="{BF042E0F-7106-4EC4-A0DC-931B946F8B77}" srcOrd="0" destOrd="0" presId="urn:microsoft.com/office/officeart/2005/8/layout/vList2"/>
    <dgm:cxn modelId="{A9AE0EB6-936A-45EB-B0C7-F357C4152473}" type="presOf" srcId="{ECC94E6E-405E-4F92-A992-1A3A47B5F542}" destId="{B63F918D-5D7D-49E5-BE02-CA6C8F8C5F0A}" srcOrd="0" destOrd="0" presId="urn:microsoft.com/office/officeart/2005/8/layout/vList2"/>
    <dgm:cxn modelId="{58812CBE-0EC9-4C7B-9134-860FCE4CBF00}" srcId="{ECC94E6E-405E-4F92-A992-1A3A47B5F542}" destId="{F537F876-F0B2-4FB4-BB85-7B529E07483E}" srcOrd="1" destOrd="0" parTransId="{11BE7445-FBAF-4D48-80B3-44B459EAD586}" sibTransId="{7136594E-4C90-4F46-86A7-0C5BA2CEA488}"/>
    <dgm:cxn modelId="{0FC3A0C0-C37E-4B25-BD16-DC43E222D098}" srcId="{ECC94E6E-405E-4F92-A992-1A3A47B5F542}" destId="{F07245C3-0791-4EB0-B147-D6E49EF818AA}" srcOrd="5" destOrd="0" parTransId="{2B2C0C2C-F5B1-4AB7-B4C0-5221D64282DA}" sibTransId="{59814A72-F47D-43F0-9BB4-7246FB17EF1D}"/>
    <dgm:cxn modelId="{E79A3DD8-AD1B-4C8B-A46D-177B19DE13B3}" srcId="{F07245C3-0791-4EB0-B147-D6E49EF818AA}" destId="{16734666-627A-4C7A-8130-89267305887D}" srcOrd="0" destOrd="0" parTransId="{1EA9288D-D740-429F-8585-1DECF69F93E6}" sibTransId="{3771E057-6E40-400C-B3F2-DF33D9EDC9F5}"/>
    <dgm:cxn modelId="{805F55E6-8C8E-4675-ACB2-04983B977848}" srcId="{ECC94E6E-405E-4F92-A992-1A3A47B5F542}" destId="{A3102276-26C5-4FB7-AB81-B0CF525DAA99}" srcOrd="7" destOrd="0" parTransId="{2101FDE1-AACA-4D97-8A82-ECFABD408577}" sibTransId="{72DF4374-3F07-4175-AF99-F8F47BAFC129}"/>
    <dgm:cxn modelId="{2C70F3F9-6252-4C34-94B3-0004D33D661D}" type="presParOf" srcId="{B63F918D-5D7D-49E5-BE02-CA6C8F8C5F0A}" destId="{7EE0C005-2E58-4739-8CC8-E62B23F2C469}" srcOrd="0" destOrd="0" presId="urn:microsoft.com/office/officeart/2005/8/layout/vList2"/>
    <dgm:cxn modelId="{3B070645-D963-4584-92BA-4FFF0A74DD7A}" type="presParOf" srcId="{B63F918D-5D7D-49E5-BE02-CA6C8F8C5F0A}" destId="{35F3E36B-59A1-4A83-9EFF-9455ED677CF1}" srcOrd="1" destOrd="0" presId="urn:microsoft.com/office/officeart/2005/8/layout/vList2"/>
    <dgm:cxn modelId="{8F84FAF4-7E54-4796-8F69-1AD8B5637696}" type="presParOf" srcId="{B63F918D-5D7D-49E5-BE02-CA6C8F8C5F0A}" destId="{77398F9D-8DFF-4006-A457-3DA30DE5BE3E}" srcOrd="2" destOrd="0" presId="urn:microsoft.com/office/officeart/2005/8/layout/vList2"/>
    <dgm:cxn modelId="{5A2B9E53-CC45-4B40-B494-B9478A1070E2}" type="presParOf" srcId="{B63F918D-5D7D-49E5-BE02-CA6C8F8C5F0A}" destId="{C05C5E72-4EC7-4BF3-B322-B887E3CD5721}" srcOrd="3" destOrd="0" presId="urn:microsoft.com/office/officeart/2005/8/layout/vList2"/>
    <dgm:cxn modelId="{A32664CB-E753-4BC4-84EE-B923311D9253}" type="presParOf" srcId="{B63F918D-5D7D-49E5-BE02-CA6C8F8C5F0A}" destId="{FA5130C1-3313-40D1-B673-4B08A06C3A87}" srcOrd="4" destOrd="0" presId="urn:microsoft.com/office/officeart/2005/8/layout/vList2"/>
    <dgm:cxn modelId="{31FF7E6A-BAA2-42CD-BEB5-C70428ABC1B0}" type="presParOf" srcId="{B63F918D-5D7D-49E5-BE02-CA6C8F8C5F0A}" destId="{031E13A3-C33F-40CB-8C3E-AC91070844CF}" srcOrd="5" destOrd="0" presId="urn:microsoft.com/office/officeart/2005/8/layout/vList2"/>
    <dgm:cxn modelId="{A0977CA3-B7A4-4CF8-8292-33172C67AEFE}" type="presParOf" srcId="{B63F918D-5D7D-49E5-BE02-CA6C8F8C5F0A}" destId="{BF042E0F-7106-4EC4-A0DC-931B946F8B77}" srcOrd="6" destOrd="0" presId="urn:microsoft.com/office/officeart/2005/8/layout/vList2"/>
    <dgm:cxn modelId="{420A877B-70AA-45FA-8646-B3FB4D8E13C8}" type="presParOf" srcId="{B63F918D-5D7D-49E5-BE02-CA6C8F8C5F0A}" destId="{58BBB8CA-B182-43D2-8047-9A7200D84E36}" srcOrd="7" destOrd="0" presId="urn:microsoft.com/office/officeart/2005/8/layout/vList2"/>
    <dgm:cxn modelId="{08003A84-8710-4784-81C6-7A9D13653B97}" type="presParOf" srcId="{B63F918D-5D7D-49E5-BE02-CA6C8F8C5F0A}" destId="{8F07282C-EAEF-4E6E-9EAB-A19CBDF8BF59}" srcOrd="8" destOrd="0" presId="urn:microsoft.com/office/officeart/2005/8/layout/vList2"/>
    <dgm:cxn modelId="{E14500FE-29CD-4A01-A689-3712A473F648}" type="presParOf" srcId="{B63F918D-5D7D-49E5-BE02-CA6C8F8C5F0A}" destId="{63F79B32-3D05-440C-A81E-3FAD9529DBDF}" srcOrd="9" destOrd="0" presId="urn:microsoft.com/office/officeart/2005/8/layout/vList2"/>
    <dgm:cxn modelId="{42658DA8-853D-4F7B-9855-A611821C8490}" type="presParOf" srcId="{B63F918D-5D7D-49E5-BE02-CA6C8F8C5F0A}" destId="{8B8C0B60-3812-4D84-957A-9879FF26EFBA}" srcOrd="10" destOrd="0" presId="urn:microsoft.com/office/officeart/2005/8/layout/vList2"/>
    <dgm:cxn modelId="{C84441C2-99F0-479A-9B27-9B098BE52169}" type="presParOf" srcId="{B63F918D-5D7D-49E5-BE02-CA6C8F8C5F0A}" destId="{5095C05A-258E-46E7-90D2-05210B07AA5C}" srcOrd="11" destOrd="0" presId="urn:microsoft.com/office/officeart/2005/8/layout/vList2"/>
    <dgm:cxn modelId="{9900A3BC-B91C-43AF-A5A1-718DDE595FCD}" type="presParOf" srcId="{B63F918D-5D7D-49E5-BE02-CA6C8F8C5F0A}" destId="{A36A00FD-3947-44EC-8484-1FF425AED44B}" srcOrd="12" destOrd="0" presId="urn:microsoft.com/office/officeart/2005/8/layout/vList2"/>
    <dgm:cxn modelId="{0A3598DB-AAC8-437A-9158-DCCC59FF260A}" type="presParOf" srcId="{B63F918D-5D7D-49E5-BE02-CA6C8F8C5F0A}" destId="{915AB316-9740-47EB-B4E8-2D3F19F57D77}" srcOrd="13" destOrd="0" presId="urn:microsoft.com/office/officeart/2005/8/layout/vList2"/>
    <dgm:cxn modelId="{BED40663-1041-4DEC-ADA4-3AA5AD7049E6}" type="presParOf" srcId="{B63F918D-5D7D-49E5-BE02-CA6C8F8C5F0A}" destId="{2DB564B7-DF46-4D68-8FAE-CD046A2A062F}"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184243-7AD3-4F22-B6AD-B3B6194E285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9FD2580D-82AA-4AA8-BBBD-A1983480321C}">
      <dgm:prSet/>
      <dgm:spPr/>
      <dgm:t>
        <a:bodyPr/>
        <a:lstStyle/>
        <a:p>
          <a:r>
            <a:rPr lang="en-GB" dirty="0"/>
            <a:t>UK GDPR and DPA only apply to living individuals.</a:t>
          </a:r>
          <a:endParaRPr lang="en-US" dirty="0"/>
        </a:p>
      </dgm:t>
    </dgm:pt>
    <dgm:pt modelId="{27EB407D-8043-4123-A48E-56748762CDD1}" type="parTrans" cxnId="{ACB83534-C214-4002-A93F-8020D69C01A0}">
      <dgm:prSet/>
      <dgm:spPr/>
      <dgm:t>
        <a:bodyPr/>
        <a:lstStyle/>
        <a:p>
          <a:endParaRPr lang="en-US"/>
        </a:p>
      </dgm:t>
    </dgm:pt>
    <dgm:pt modelId="{A224FAAB-46D5-446F-A8D1-EEED5483D979}" type="sibTrans" cxnId="{ACB83534-C214-4002-A93F-8020D69C01A0}">
      <dgm:prSet/>
      <dgm:spPr/>
      <dgm:t>
        <a:bodyPr/>
        <a:lstStyle/>
        <a:p>
          <a:endParaRPr lang="en-US"/>
        </a:p>
      </dgm:t>
    </dgm:pt>
    <dgm:pt modelId="{5C6BFC0B-6BF1-4AC6-92F6-77318474A703}">
      <dgm:prSet/>
      <dgm:spPr/>
      <dgm:t>
        <a:bodyPr/>
        <a:lstStyle/>
        <a:p>
          <a:r>
            <a:rPr lang="en-GB"/>
            <a:t>Deceased patient records are protected by Section 8  Access to Health Records Act 1990</a:t>
          </a:r>
          <a:endParaRPr lang="en-US"/>
        </a:p>
      </dgm:t>
    </dgm:pt>
    <dgm:pt modelId="{DD6361B0-F358-4847-8517-252AA88C97C2}" type="parTrans" cxnId="{E3E061FB-F8CE-49B5-BB89-989C4F9ED747}">
      <dgm:prSet/>
      <dgm:spPr/>
      <dgm:t>
        <a:bodyPr/>
        <a:lstStyle/>
        <a:p>
          <a:endParaRPr lang="en-US"/>
        </a:p>
      </dgm:t>
    </dgm:pt>
    <dgm:pt modelId="{DDAE2EEA-9A52-4BE8-B22F-78CCD3FFCA83}" type="sibTrans" cxnId="{E3E061FB-F8CE-49B5-BB89-989C4F9ED747}">
      <dgm:prSet/>
      <dgm:spPr/>
      <dgm:t>
        <a:bodyPr/>
        <a:lstStyle/>
        <a:p>
          <a:endParaRPr lang="en-US"/>
        </a:p>
      </dgm:t>
    </dgm:pt>
    <dgm:pt modelId="{2C86213D-239E-4FE0-93F6-350FDFDB35A9}">
      <dgm:prSet/>
      <dgm:spPr/>
      <dgm:t>
        <a:bodyPr/>
        <a:lstStyle/>
        <a:p>
          <a:r>
            <a:rPr lang="en-GB" b="1" dirty="0"/>
            <a:t>Executors of the estate or persons holding letters of administration</a:t>
          </a:r>
          <a:r>
            <a:rPr lang="en-GB" dirty="0"/>
            <a:t> can request information from the patients record. – not a SAR</a:t>
          </a:r>
          <a:endParaRPr lang="en-US" dirty="0"/>
        </a:p>
      </dgm:t>
    </dgm:pt>
    <dgm:pt modelId="{66C119FF-8066-4F12-A78D-C0EDE3294089}" type="parTrans" cxnId="{0E3F02C4-A803-4E81-8D08-125826EE73D6}">
      <dgm:prSet/>
      <dgm:spPr/>
      <dgm:t>
        <a:bodyPr/>
        <a:lstStyle/>
        <a:p>
          <a:endParaRPr lang="en-US"/>
        </a:p>
      </dgm:t>
    </dgm:pt>
    <dgm:pt modelId="{68997590-F373-42D1-A44D-4059436E8C62}" type="sibTrans" cxnId="{0E3F02C4-A803-4E81-8D08-125826EE73D6}">
      <dgm:prSet/>
      <dgm:spPr/>
      <dgm:t>
        <a:bodyPr/>
        <a:lstStyle/>
        <a:p>
          <a:endParaRPr lang="en-US"/>
        </a:p>
      </dgm:t>
    </dgm:pt>
    <dgm:pt modelId="{0B2F03C7-0E0C-48A7-BADA-FAC184205E5D}">
      <dgm:prSet/>
      <dgm:spPr/>
      <dgm:t>
        <a:bodyPr/>
        <a:lstStyle/>
        <a:p>
          <a:r>
            <a:rPr lang="en-GB" b="1" dirty="0"/>
            <a:t>Persons with a claim arising from the death</a:t>
          </a:r>
          <a:r>
            <a:rPr lang="en-GB" dirty="0"/>
            <a:t> – </a:t>
          </a:r>
          <a:r>
            <a:rPr lang="en-GB" dirty="0" err="1"/>
            <a:t>eg</a:t>
          </a:r>
          <a:r>
            <a:rPr lang="en-GB" dirty="0"/>
            <a:t> an insurance claim, dispute over the patients capacity when the will was signed etc. – only information related specifically to the claim.</a:t>
          </a:r>
          <a:endParaRPr lang="en-US" dirty="0"/>
        </a:p>
      </dgm:t>
    </dgm:pt>
    <dgm:pt modelId="{8F8BD684-C0FE-4CD7-948A-7B4F49292455}" type="parTrans" cxnId="{88979E84-9A37-43AE-BCBF-6B457E3A8368}">
      <dgm:prSet/>
      <dgm:spPr/>
      <dgm:t>
        <a:bodyPr/>
        <a:lstStyle/>
        <a:p>
          <a:endParaRPr lang="en-US"/>
        </a:p>
      </dgm:t>
    </dgm:pt>
    <dgm:pt modelId="{A03F577F-DE79-44AE-AC0E-56F8A6B055D2}" type="sibTrans" cxnId="{88979E84-9A37-43AE-BCBF-6B457E3A8368}">
      <dgm:prSet/>
      <dgm:spPr/>
      <dgm:t>
        <a:bodyPr/>
        <a:lstStyle/>
        <a:p>
          <a:endParaRPr lang="en-US"/>
        </a:p>
      </dgm:t>
    </dgm:pt>
    <dgm:pt modelId="{710389EB-43F3-4E6C-B8BB-07D53581A939}">
      <dgm:prSet/>
      <dgm:spPr/>
      <dgm:t>
        <a:bodyPr/>
        <a:lstStyle/>
        <a:p>
          <a:r>
            <a:rPr lang="en-GB"/>
            <a:t>Confidentiality and patients wishes continue after their death</a:t>
          </a:r>
          <a:endParaRPr lang="en-US"/>
        </a:p>
      </dgm:t>
    </dgm:pt>
    <dgm:pt modelId="{11D9B1F8-C62B-4ABB-A097-F7C59545F5AF}" type="parTrans" cxnId="{776C0452-086D-47F2-BEAB-DEDC12DE6C27}">
      <dgm:prSet/>
      <dgm:spPr/>
      <dgm:t>
        <a:bodyPr/>
        <a:lstStyle/>
        <a:p>
          <a:endParaRPr lang="en-US"/>
        </a:p>
      </dgm:t>
    </dgm:pt>
    <dgm:pt modelId="{2B5317E6-1FF3-44F4-B802-D73CF6E9E9F1}" type="sibTrans" cxnId="{776C0452-086D-47F2-BEAB-DEDC12DE6C27}">
      <dgm:prSet/>
      <dgm:spPr/>
      <dgm:t>
        <a:bodyPr/>
        <a:lstStyle/>
        <a:p>
          <a:endParaRPr lang="en-US"/>
        </a:p>
      </dgm:t>
    </dgm:pt>
    <dgm:pt modelId="{D4C338EA-9C50-4483-808F-472EFA23A827}">
      <dgm:prSet/>
      <dgm:spPr/>
      <dgm:t>
        <a:bodyPr/>
        <a:lstStyle/>
        <a:p>
          <a:r>
            <a:rPr lang="en-GB" dirty="0"/>
            <a:t>E.g. if a patient requested that information was not shared with their family before their death, then this continues to apply after death.</a:t>
          </a:r>
          <a:endParaRPr lang="en-US" dirty="0"/>
        </a:p>
      </dgm:t>
    </dgm:pt>
    <dgm:pt modelId="{5770A8FC-7616-423E-ADAF-87027D42F734}" type="parTrans" cxnId="{33CA53B8-4011-45DD-9348-5D951439148E}">
      <dgm:prSet/>
      <dgm:spPr/>
      <dgm:t>
        <a:bodyPr/>
        <a:lstStyle/>
        <a:p>
          <a:endParaRPr lang="en-US"/>
        </a:p>
      </dgm:t>
    </dgm:pt>
    <dgm:pt modelId="{9B2D1D19-4650-4C80-B952-85AB4E4DF3CA}" type="sibTrans" cxnId="{33CA53B8-4011-45DD-9348-5D951439148E}">
      <dgm:prSet/>
      <dgm:spPr/>
      <dgm:t>
        <a:bodyPr/>
        <a:lstStyle/>
        <a:p>
          <a:endParaRPr lang="en-US"/>
        </a:p>
      </dgm:t>
    </dgm:pt>
    <dgm:pt modelId="{69775169-7473-4674-A59A-E6B9AF84C914}">
      <dgm:prSet/>
      <dgm:spPr/>
      <dgm:t>
        <a:bodyPr/>
        <a:lstStyle/>
        <a:p>
          <a:r>
            <a:rPr lang="en-US" dirty="0"/>
            <a:t>“Next of Kin” has no legal basis for obtaining information.</a:t>
          </a:r>
        </a:p>
      </dgm:t>
    </dgm:pt>
    <dgm:pt modelId="{672F175E-E4C7-4324-A167-E2AC42479610}" type="parTrans" cxnId="{0107229D-7FC0-4CDF-88F1-78580FDD1A4F}">
      <dgm:prSet/>
      <dgm:spPr/>
    </dgm:pt>
    <dgm:pt modelId="{67214186-578A-4ECA-A5AE-40CFA1CB0B54}" type="sibTrans" cxnId="{0107229D-7FC0-4CDF-88F1-78580FDD1A4F}">
      <dgm:prSet/>
      <dgm:spPr/>
    </dgm:pt>
    <dgm:pt modelId="{612DCC7F-04FB-4480-9493-538F4B491AA9}" type="pres">
      <dgm:prSet presAssocID="{40184243-7AD3-4F22-B6AD-B3B6194E2859}" presName="Name0" presStyleCnt="0">
        <dgm:presLayoutVars>
          <dgm:dir/>
          <dgm:animLvl val="lvl"/>
          <dgm:resizeHandles val="exact"/>
        </dgm:presLayoutVars>
      </dgm:prSet>
      <dgm:spPr/>
    </dgm:pt>
    <dgm:pt modelId="{8B444D3E-7E09-4C09-9D01-A67E2A4202F7}" type="pres">
      <dgm:prSet presAssocID="{9FD2580D-82AA-4AA8-BBBD-A1983480321C}" presName="composite" presStyleCnt="0"/>
      <dgm:spPr/>
    </dgm:pt>
    <dgm:pt modelId="{A115F08B-E456-4895-AC97-81AAA124C93E}" type="pres">
      <dgm:prSet presAssocID="{9FD2580D-82AA-4AA8-BBBD-A1983480321C}" presName="parTx" presStyleLbl="alignNode1" presStyleIdx="0" presStyleCnt="3">
        <dgm:presLayoutVars>
          <dgm:chMax val="0"/>
          <dgm:chPref val="0"/>
          <dgm:bulletEnabled val="1"/>
        </dgm:presLayoutVars>
      </dgm:prSet>
      <dgm:spPr/>
    </dgm:pt>
    <dgm:pt modelId="{E9D52446-F36B-4720-A08B-F7AC7F4B3670}" type="pres">
      <dgm:prSet presAssocID="{9FD2580D-82AA-4AA8-BBBD-A1983480321C}" presName="desTx" presStyleLbl="alignAccFollowNode1" presStyleIdx="0" presStyleCnt="3">
        <dgm:presLayoutVars>
          <dgm:bulletEnabled val="1"/>
        </dgm:presLayoutVars>
      </dgm:prSet>
      <dgm:spPr/>
    </dgm:pt>
    <dgm:pt modelId="{7B823C4D-AEC2-4AB5-8702-DFBEF2BFC7B7}" type="pres">
      <dgm:prSet presAssocID="{A224FAAB-46D5-446F-A8D1-EEED5483D979}" presName="space" presStyleCnt="0"/>
      <dgm:spPr/>
    </dgm:pt>
    <dgm:pt modelId="{191CD07A-FC37-43DE-A7F7-528935F891FE}" type="pres">
      <dgm:prSet presAssocID="{5C6BFC0B-6BF1-4AC6-92F6-77318474A703}" presName="composite" presStyleCnt="0"/>
      <dgm:spPr/>
    </dgm:pt>
    <dgm:pt modelId="{8670EA6F-0635-44F0-9036-898CBCB7048D}" type="pres">
      <dgm:prSet presAssocID="{5C6BFC0B-6BF1-4AC6-92F6-77318474A703}" presName="parTx" presStyleLbl="alignNode1" presStyleIdx="1" presStyleCnt="3">
        <dgm:presLayoutVars>
          <dgm:chMax val="0"/>
          <dgm:chPref val="0"/>
          <dgm:bulletEnabled val="1"/>
        </dgm:presLayoutVars>
      </dgm:prSet>
      <dgm:spPr/>
    </dgm:pt>
    <dgm:pt modelId="{262A8D4B-0734-4AE6-8C8E-A34EC8A5B8C0}" type="pres">
      <dgm:prSet presAssocID="{5C6BFC0B-6BF1-4AC6-92F6-77318474A703}" presName="desTx" presStyleLbl="alignAccFollowNode1" presStyleIdx="1" presStyleCnt="3">
        <dgm:presLayoutVars>
          <dgm:bulletEnabled val="1"/>
        </dgm:presLayoutVars>
      </dgm:prSet>
      <dgm:spPr/>
    </dgm:pt>
    <dgm:pt modelId="{F2C81E00-42A4-432F-B3F6-4D802E9F5682}" type="pres">
      <dgm:prSet presAssocID="{DDAE2EEA-9A52-4BE8-B22F-78CCD3FFCA83}" presName="space" presStyleCnt="0"/>
      <dgm:spPr/>
    </dgm:pt>
    <dgm:pt modelId="{0CAB0CC6-4951-4F85-9A2B-D7BF76C5CB9F}" type="pres">
      <dgm:prSet presAssocID="{710389EB-43F3-4E6C-B8BB-07D53581A939}" presName="composite" presStyleCnt="0"/>
      <dgm:spPr/>
    </dgm:pt>
    <dgm:pt modelId="{A9DCFBBD-E6AD-4C64-8E58-3C920EE1C523}" type="pres">
      <dgm:prSet presAssocID="{710389EB-43F3-4E6C-B8BB-07D53581A939}" presName="parTx" presStyleLbl="alignNode1" presStyleIdx="2" presStyleCnt="3">
        <dgm:presLayoutVars>
          <dgm:chMax val="0"/>
          <dgm:chPref val="0"/>
          <dgm:bulletEnabled val="1"/>
        </dgm:presLayoutVars>
      </dgm:prSet>
      <dgm:spPr/>
    </dgm:pt>
    <dgm:pt modelId="{42348E9F-2A22-4393-A965-5CFACD339D51}" type="pres">
      <dgm:prSet presAssocID="{710389EB-43F3-4E6C-B8BB-07D53581A939}" presName="desTx" presStyleLbl="alignAccFollowNode1" presStyleIdx="2" presStyleCnt="3">
        <dgm:presLayoutVars>
          <dgm:bulletEnabled val="1"/>
        </dgm:presLayoutVars>
      </dgm:prSet>
      <dgm:spPr/>
    </dgm:pt>
  </dgm:ptLst>
  <dgm:cxnLst>
    <dgm:cxn modelId="{1C155B0D-581E-4886-8365-EBA269BBBEF3}" type="presOf" srcId="{2C86213D-239E-4FE0-93F6-350FDFDB35A9}" destId="{262A8D4B-0734-4AE6-8C8E-A34EC8A5B8C0}" srcOrd="0" destOrd="0" presId="urn:microsoft.com/office/officeart/2005/8/layout/hList1"/>
    <dgm:cxn modelId="{55B59510-D814-4B74-B08D-D5418AA7766E}" type="presOf" srcId="{69775169-7473-4674-A59A-E6B9AF84C914}" destId="{42348E9F-2A22-4393-A965-5CFACD339D51}" srcOrd="0" destOrd="1" presId="urn:microsoft.com/office/officeart/2005/8/layout/hList1"/>
    <dgm:cxn modelId="{ACB83534-C214-4002-A93F-8020D69C01A0}" srcId="{40184243-7AD3-4F22-B6AD-B3B6194E2859}" destId="{9FD2580D-82AA-4AA8-BBBD-A1983480321C}" srcOrd="0" destOrd="0" parTransId="{27EB407D-8043-4123-A48E-56748762CDD1}" sibTransId="{A224FAAB-46D5-446F-A8D1-EEED5483D979}"/>
    <dgm:cxn modelId="{EA54BF34-8761-4F02-9F6C-84E429CE8C8A}" type="presOf" srcId="{710389EB-43F3-4E6C-B8BB-07D53581A939}" destId="{A9DCFBBD-E6AD-4C64-8E58-3C920EE1C523}" srcOrd="0" destOrd="0" presId="urn:microsoft.com/office/officeart/2005/8/layout/hList1"/>
    <dgm:cxn modelId="{36372147-7BE6-40A6-B58A-A921FFD8BCC4}" type="presOf" srcId="{D4C338EA-9C50-4483-808F-472EFA23A827}" destId="{42348E9F-2A22-4393-A965-5CFACD339D51}" srcOrd="0" destOrd="0" presId="urn:microsoft.com/office/officeart/2005/8/layout/hList1"/>
    <dgm:cxn modelId="{B9274E6C-14C5-4A70-BEE1-C6F309172160}" type="presOf" srcId="{5C6BFC0B-6BF1-4AC6-92F6-77318474A703}" destId="{8670EA6F-0635-44F0-9036-898CBCB7048D}" srcOrd="0" destOrd="0" presId="urn:microsoft.com/office/officeart/2005/8/layout/hList1"/>
    <dgm:cxn modelId="{776C0452-086D-47F2-BEAB-DEDC12DE6C27}" srcId="{40184243-7AD3-4F22-B6AD-B3B6194E2859}" destId="{710389EB-43F3-4E6C-B8BB-07D53581A939}" srcOrd="2" destOrd="0" parTransId="{11D9B1F8-C62B-4ABB-A097-F7C59545F5AF}" sibTransId="{2B5317E6-1FF3-44F4-B802-D73CF6E9E9F1}"/>
    <dgm:cxn modelId="{88979E84-9A37-43AE-BCBF-6B457E3A8368}" srcId="{5C6BFC0B-6BF1-4AC6-92F6-77318474A703}" destId="{0B2F03C7-0E0C-48A7-BADA-FAC184205E5D}" srcOrd="1" destOrd="0" parTransId="{8F8BD684-C0FE-4CD7-948A-7B4F49292455}" sibTransId="{A03F577F-DE79-44AE-AC0E-56F8A6B055D2}"/>
    <dgm:cxn modelId="{0107229D-7FC0-4CDF-88F1-78580FDD1A4F}" srcId="{710389EB-43F3-4E6C-B8BB-07D53581A939}" destId="{69775169-7473-4674-A59A-E6B9AF84C914}" srcOrd="1" destOrd="0" parTransId="{672F175E-E4C7-4324-A167-E2AC42479610}" sibTransId="{67214186-578A-4ECA-A5AE-40CFA1CB0B54}"/>
    <dgm:cxn modelId="{9A26C1A2-ED53-4455-8107-B58E48A3A963}" type="presOf" srcId="{40184243-7AD3-4F22-B6AD-B3B6194E2859}" destId="{612DCC7F-04FB-4480-9493-538F4B491AA9}" srcOrd="0" destOrd="0" presId="urn:microsoft.com/office/officeart/2005/8/layout/hList1"/>
    <dgm:cxn modelId="{DCBEF6AC-D4CE-4582-9385-B98905189063}" type="presOf" srcId="{0B2F03C7-0E0C-48A7-BADA-FAC184205E5D}" destId="{262A8D4B-0734-4AE6-8C8E-A34EC8A5B8C0}" srcOrd="0" destOrd="1" presId="urn:microsoft.com/office/officeart/2005/8/layout/hList1"/>
    <dgm:cxn modelId="{33CA53B8-4011-45DD-9348-5D951439148E}" srcId="{710389EB-43F3-4E6C-B8BB-07D53581A939}" destId="{D4C338EA-9C50-4483-808F-472EFA23A827}" srcOrd="0" destOrd="0" parTransId="{5770A8FC-7616-423E-ADAF-87027D42F734}" sibTransId="{9B2D1D19-4650-4C80-B952-85AB4E4DF3CA}"/>
    <dgm:cxn modelId="{0E3F02C4-A803-4E81-8D08-125826EE73D6}" srcId="{5C6BFC0B-6BF1-4AC6-92F6-77318474A703}" destId="{2C86213D-239E-4FE0-93F6-350FDFDB35A9}" srcOrd="0" destOrd="0" parTransId="{66C119FF-8066-4F12-A78D-C0EDE3294089}" sibTransId="{68997590-F373-42D1-A44D-4059436E8C62}"/>
    <dgm:cxn modelId="{9FA313CC-CFF4-46D1-AE98-CCBBF1D5CD3D}" type="presOf" srcId="{9FD2580D-82AA-4AA8-BBBD-A1983480321C}" destId="{A115F08B-E456-4895-AC97-81AAA124C93E}" srcOrd="0" destOrd="0" presId="urn:microsoft.com/office/officeart/2005/8/layout/hList1"/>
    <dgm:cxn modelId="{E3E061FB-F8CE-49B5-BB89-989C4F9ED747}" srcId="{40184243-7AD3-4F22-B6AD-B3B6194E2859}" destId="{5C6BFC0B-6BF1-4AC6-92F6-77318474A703}" srcOrd="1" destOrd="0" parTransId="{DD6361B0-F358-4847-8517-252AA88C97C2}" sibTransId="{DDAE2EEA-9A52-4BE8-B22F-78CCD3FFCA83}"/>
    <dgm:cxn modelId="{46F34B4B-F8C7-4193-86E9-93A165ECC2D0}" type="presParOf" srcId="{612DCC7F-04FB-4480-9493-538F4B491AA9}" destId="{8B444D3E-7E09-4C09-9D01-A67E2A4202F7}" srcOrd="0" destOrd="0" presId="urn:microsoft.com/office/officeart/2005/8/layout/hList1"/>
    <dgm:cxn modelId="{39C77D61-A0FD-4FA7-ADFD-61B8BB618AE2}" type="presParOf" srcId="{8B444D3E-7E09-4C09-9D01-A67E2A4202F7}" destId="{A115F08B-E456-4895-AC97-81AAA124C93E}" srcOrd="0" destOrd="0" presId="urn:microsoft.com/office/officeart/2005/8/layout/hList1"/>
    <dgm:cxn modelId="{FCEE3F3D-67D3-4E72-8E34-B4866C47F19E}" type="presParOf" srcId="{8B444D3E-7E09-4C09-9D01-A67E2A4202F7}" destId="{E9D52446-F36B-4720-A08B-F7AC7F4B3670}" srcOrd="1" destOrd="0" presId="urn:microsoft.com/office/officeart/2005/8/layout/hList1"/>
    <dgm:cxn modelId="{30C3FF85-4BEE-42D4-BC16-0F4FE8946B37}" type="presParOf" srcId="{612DCC7F-04FB-4480-9493-538F4B491AA9}" destId="{7B823C4D-AEC2-4AB5-8702-DFBEF2BFC7B7}" srcOrd="1" destOrd="0" presId="urn:microsoft.com/office/officeart/2005/8/layout/hList1"/>
    <dgm:cxn modelId="{9E2E1651-9923-4DEA-90FD-D53B7D6E3B1B}" type="presParOf" srcId="{612DCC7F-04FB-4480-9493-538F4B491AA9}" destId="{191CD07A-FC37-43DE-A7F7-528935F891FE}" srcOrd="2" destOrd="0" presId="urn:microsoft.com/office/officeart/2005/8/layout/hList1"/>
    <dgm:cxn modelId="{AA4F2CBD-EA51-48CC-AD93-07FA98CA5288}" type="presParOf" srcId="{191CD07A-FC37-43DE-A7F7-528935F891FE}" destId="{8670EA6F-0635-44F0-9036-898CBCB7048D}" srcOrd="0" destOrd="0" presId="urn:microsoft.com/office/officeart/2005/8/layout/hList1"/>
    <dgm:cxn modelId="{6D55D819-E7E4-4DC5-A58B-28C751CA1AE0}" type="presParOf" srcId="{191CD07A-FC37-43DE-A7F7-528935F891FE}" destId="{262A8D4B-0734-4AE6-8C8E-A34EC8A5B8C0}" srcOrd="1" destOrd="0" presId="urn:microsoft.com/office/officeart/2005/8/layout/hList1"/>
    <dgm:cxn modelId="{E5B46922-839A-47E3-B2B3-50414A7A2C21}" type="presParOf" srcId="{612DCC7F-04FB-4480-9493-538F4B491AA9}" destId="{F2C81E00-42A4-432F-B3F6-4D802E9F5682}" srcOrd="3" destOrd="0" presId="urn:microsoft.com/office/officeart/2005/8/layout/hList1"/>
    <dgm:cxn modelId="{276FBD44-8BD8-4020-89F5-1C42E942BD06}" type="presParOf" srcId="{612DCC7F-04FB-4480-9493-538F4B491AA9}" destId="{0CAB0CC6-4951-4F85-9A2B-D7BF76C5CB9F}" srcOrd="4" destOrd="0" presId="urn:microsoft.com/office/officeart/2005/8/layout/hList1"/>
    <dgm:cxn modelId="{47E23663-A2A7-4AE4-8D8E-02FE427AFDCD}" type="presParOf" srcId="{0CAB0CC6-4951-4F85-9A2B-D7BF76C5CB9F}" destId="{A9DCFBBD-E6AD-4C64-8E58-3C920EE1C523}" srcOrd="0" destOrd="0" presId="urn:microsoft.com/office/officeart/2005/8/layout/hList1"/>
    <dgm:cxn modelId="{D8B55206-9EBD-412F-82A1-FCBF29A55FDB}" type="presParOf" srcId="{0CAB0CC6-4951-4F85-9A2B-D7BF76C5CB9F}" destId="{42348E9F-2A22-4393-A965-5CFACD339D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9EC82-83F9-493E-BD8E-4A0CA99FFD0F}">
      <dsp:nvSpPr>
        <dsp:cNvPr id="0" name=""/>
        <dsp:cNvSpPr/>
      </dsp:nvSpPr>
      <dsp:spPr>
        <a:xfrm>
          <a:off x="0" y="268790"/>
          <a:ext cx="9618133" cy="1020600"/>
        </a:xfrm>
        <a:prstGeom prst="rect">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74904" rIns="746474"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dirty="0"/>
            <a:t>For patients with existing online access or NHS App</a:t>
          </a:r>
        </a:p>
        <a:p>
          <a:pPr marL="171450" lvl="1" indent="-171450" algn="l" defTabSz="800100">
            <a:lnSpc>
              <a:spcPct val="90000"/>
            </a:lnSpc>
            <a:spcBef>
              <a:spcPct val="0"/>
            </a:spcBef>
            <a:spcAft>
              <a:spcPct val="15000"/>
            </a:spcAft>
            <a:buChar char="•"/>
          </a:pPr>
          <a:r>
            <a:rPr lang="en-GB" sz="1800" kern="1200" dirty="0"/>
            <a:t>For all new patients registering for online access or the NHS App</a:t>
          </a:r>
        </a:p>
      </dsp:txBody>
      <dsp:txXfrm>
        <a:off x="0" y="268790"/>
        <a:ext cx="9618133" cy="1020600"/>
      </dsp:txXfrm>
    </dsp:sp>
    <dsp:sp modelId="{DB51B5ED-68DE-4228-A074-E1EAD531D822}">
      <dsp:nvSpPr>
        <dsp:cNvPr id="0" name=""/>
        <dsp:cNvSpPr/>
      </dsp:nvSpPr>
      <dsp:spPr>
        <a:xfrm>
          <a:off x="480906" y="3110"/>
          <a:ext cx="6732693" cy="53136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800100">
            <a:lnSpc>
              <a:spcPct val="90000"/>
            </a:lnSpc>
            <a:spcBef>
              <a:spcPct val="0"/>
            </a:spcBef>
            <a:spcAft>
              <a:spcPct val="35000"/>
            </a:spcAft>
            <a:buNone/>
          </a:pPr>
          <a:r>
            <a:rPr lang="en-GB" sz="1800" kern="1200"/>
            <a:t>FULL prospective online access to records.</a:t>
          </a:r>
          <a:endParaRPr lang="en-US" sz="1800" kern="1200"/>
        </a:p>
      </dsp:txBody>
      <dsp:txXfrm>
        <a:off x="506845" y="29049"/>
        <a:ext cx="6680815" cy="479482"/>
      </dsp:txXfrm>
    </dsp:sp>
    <dsp:sp modelId="{E72B574B-1D83-424F-A32A-A55C8CEC8A13}">
      <dsp:nvSpPr>
        <dsp:cNvPr id="0" name=""/>
        <dsp:cNvSpPr/>
      </dsp:nvSpPr>
      <dsp:spPr>
        <a:xfrm>
          <a:off x="0" y="1652271"/>
          <a:ext cx="9618133" cy="2438100"/>
        </a:xfrm>
        <a:prstGeom prst="rect">
          <a:avLst/>
        </a:prstGeom>
        <a:solidFill>
          <a:schemeClr val="lt1">
            <a:alpha val="90000"/>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474" tIns="374904" rIns="746474"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Tasks</a:t>
          </a:r>
          <a:endParaRPr lang="en-US" sz="1800" kern="1200"/>
        </a:p>
        <a:p>
          <a:pPr marL="171450" lvl="1" indent="-171450" algn="l" defTabSz="800100">
            <a:lnSpc>
              <a:spcPct val="90000"/>
            </a:lnSpc>
            <a:spcBef>
              <a:spcPct val="0"/>
            </a:spcBef>
            <a:spcAft>
              <a:spcPct val="15000"/>
            </a:spcAft>
            <a:buChar char="•"/>
          </a:pPr>
          <a:r>
            <a:rPr lang="en-GB" sz="1800" kern="1200"/>
            <a:t>Admin  notes and alerts</a:t>
          </a:r>
          <a:endParaRPr lang="en-US" sz="1800" kern="1200"/>
        </a:p>
        <a:p>
          <a:pPr marL="171450" lvl="1" indent="-171450" algn="l" defTabSz="800100">
            <a:lnSpc>
              <a:spcPct val="90000"/>
            </a:lnSpc>
            <a:spcBef>
              <a:spcPct val="0"/>
            </a:spcBef>
            <a:spcAft>
              <a:spcPct val="15000"/>
            </a:spcAft>
            <a:buChar char="•"/>
          </a:pPr>
          <a:r>
            <a:rPr lang="en-GB" sz="1800" kern="1200"/>
            <a:t>Unfiled results</a:t>
          </a:r>
          <a:endParaRPr lang="en-US" sz="1800" kern="1200"/>
        </a:p>
        <a:p>
          <a:pPr marL="171450" lvl="1" indent="-171450" algn="l" defTabSz="800100">
            <a:lnSpc>
              <a:spcPct val="90000"/>
            </a:lnSpc>
            <a:spcBef>
              <a:spcPct val="0"/>
            </a:spcBef>
            <a:spcAft>
              <a:spcPct val="15000"/>
            </a:spcAft>
            <a:buChar char="•"/>
          </a:pPr>
          <a:r>
            <a:rPr lang="en-GB" sz="1800" kern="1200" dirty="0"/>
            <a:t>Information “redacted” by the practice.</a:t>
          </a:r>
          <a:endParaRPr lang="en-US" sz="1800" kern="1200" dirty="0"/>
        </a:p>
        <a:p>
          <a:pPr marL="342900" lvl="2" indent="-171450" algn="l" defTabSz="800100">
            <a:lnSpc>
              <a:spcPct val="90000"/>
            </a:lnSpc>
            <a:spcBef>
              <a:spcPct val="0"/>
            </a:spcBef>
            <a:spcAft>
              <a:spcPct val="15000"/>
            </a:spcAft>
            <a:buChar char="•"/>
          </a:pPr>
          <a:r>
            <a:rPr lang="en-GB" sz="1800" kern="1200"/>
            <a:t>Third party information</a:t>
          </a:r>
          <a:endParaRPr lang="en-US" sz="1800" kern="1200"/>
        </a:p>
        <a:p>
          <a:pPr marL="342900" lvl="2" indent="-171450" algn="l" defTabSz="800100">
            <a:lnSpc>
              <a:spcPct val="90000"/>
            </a:lnSpc>
            <a:spcBef>
              <a:spcPct val="0"/>
            </a:spcBef>
            <a:spcAft>
              <a:spcPct val="15000"/>
            </a:spcAft>
            <a:buChar char="•"/>
          </a:pPr>
          <a:r>
            <a:rPr lang="en-GB" sz="1800" kern="1200"/>
            <a:t>Child protection, safeguarding, police, insurance, MASH or MARAC reports</a:t>
          </a:r>
          <a:endParaRPr lang="en-US" sz="1800" kern="1200"/>
        </a:p>
        <a:p>
          <a:pPr marL="342900" lvl="2" indent="-171450" algn="l" defTabSz="800100">
            <a:lnSpc>
              <a:spcPct val="90000"/>
            </a:lnSpc>
            <a:spcBef>
              <a:spcPct val="0"/>
            </a:spcBef>
            <a:spcAft>
              <a:spcPct val="15000"/>
            </a:spcAft>
            <a:buChar char="•"/>
          </a:pPr>
          <a:r>
            <a:rPr lang="en-GB" sz="1800" kern="1200"/>
            <a:t>Information considered to be harmful to the patient.</a:t>
          </a:r>
          <a:endParaRPr lang="en-US" sz="1800" kern="1200"/>
        </a:p>
      </dsp:txBody>
      <dsp:txXfrm>
        <a:off x="0" y="1652271"/>
        <a:ext cx="9618133" cy="2438100"/>
      </dsp:txXfrm>
    </dsp:sp>
    <dsp:sp modelId="{90235E5B-D9FA-4829-BA19-251409BD8287}">
      <dsp:nvSpPr>
        <dsp:cNvPr id="0" name=""/>
        <dsp:cNvSpPr/>
      </dsp:nvSpPr>
      <dsp:spPr>
        <a:xfrm>
          <a:off x="480906" y="1386591"/>
          <a:ext cx="6732693" cy="531360"/>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480" tIns="0" rIns="254480" bIns="0" numCol="1" spcCol="1270" anchor="ctr" anchorCtr="0">
          <a:noAutofit/>
        </a:bodyPr>
        <a:lstStyle/>
        <a:p>
          <a:pPr marL="0" lvl="0" indent="0" algn="l" defTabSz="800100">
            <a:lnSpc>
              <a:spcPct val="90000"/>
            </a:lnSpc>
            <a:spcBef>
              <a:spcPct val="0"/>
            </a:spcBef>
            <a:spcAft>
              <a:spcPct val="35000"/>
            </a:spcAft>
            <a:buNone/>
          </a:pPr>
          <a:r>
            <a:rPr lang="en-GB" sz="1800" kern="1200"/>
            <a:t>Does not include:</a:t>
          </a:r>
          <a:endParaRPr lang="en-US" sz="1800" kern="1200"/>
        </a:p>
      </dsp:txBody>
      <dsp:txXfrm>
        <a:off x="506845" y="1412530"/>
        <a:ext cx="6680815"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1BAE9-6BFC-4BAD-BE83-0FC376BEF131}">
      <dsp:nvSpPr>
        <dsp:cNvPr id="0" name=""/>
        <dsp:cNvSpPr/>
      </dsp:nvSpPr>
      <dsp:spPr>
        <a:xfrm>
          <a:off x="352415" y="644215"/>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897ABF-90B3-4A9D-929B-EC7FCF9EF935}">
      <dsp:nvSpPr>
        <dsp:cNvPr id="0" name=""/>
        <dsp:cNvSpPr/>
      </dsp:nvSpPr>
      <dsp:spPr>
        <a:xfrm>
          <a:off x="584816" y="876616"/>
          <a:ext cx="625693" cy="6256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799A787-E5B6-4140-B252-D31375246C56}">
      <dsp:nvSpPr>
        <dsp:cNvPr id="0" name=""/>
        <dsp:cNvSpPr/>
      </dsp:nvSpPr>
      <dsp:spPr>
        <a:xfrm>
          <a:off x="3815" y="2074372"/>
          <a:ext cx="1787695" cy="7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Documents</a:t>
          </a:r>
          <a:endParaRPr lang="en-US" sz="1900" kern="1200"/>
        </a:p>
      </dsp:txBody>
      <dsp:txXfrm>
        <a:off x="3815" y="2074372"/>
        <a:ext cx="1787695" cy="715078"/>
      </dsp:txXfrm>
    </dsp:sp>
    <dsp:sp modelId="{1F12AB1F-EB49-466D-8B53-B8B427275196}">
      <dsp:nvSpPr>
        <dsp:cNvPr id="0" name=""/>
        <dsp:cNvSpPr/>
      </dsp:nvSpPr>
      <dsp:spPr>
        <a:xfrm>
          <a:off x="2452957" y="644215"/>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5259B4-E67F-4F52-A1A8-2A433AF7A372}">
      <dsp:nvSpPr>
        <dsp:cNvPr id="0" name=""/>
        <dsp:cNvSpPr/>
      </dsp:nvSpPr>
      <dsp:spPr>
        <a:xfrm>
          <a:off x="2685358" y="876616"/>
          <a:ext cx="625693" cy="6256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4A90521-1E95-44D8-96DA-348AF4174611}">
      <dsp:nvSpPr>
        <dsp:cNvPr id="0" name=""/>
        <dsp:cNvSpPr/>
      </dsp:nvSpPr>
      <dsp:spPr>
        <a:xfrm>
          <a:off x="2104357" y="2074372"/>
          <a:ext cx="1787695" cy="7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Investigations</a:t>
          </a:r>
          <a:endParaRPr lang="en-US" sz="1900" kern="1200"/>
        </a:p>
      </dsp:txBody>
      <dsp:txXfrm>
        <a:off x="2104357" y="2074372"/>
        <a:ext cx="1787695" cy="715078"/>
      </dsp:txXfrm>
    </dsp:sp>
    <dsp:sp modelId="{54D29342-9ECE-4A5F-8E8A-17560166D490}">
      <dsp:nvSpPr>
        <dsp:cNvPr id="0" name=""/>
        <dsp:cNvSpPr/>
      </dsp:nvSpPr>
      <dsp:spPr>
        <a:xfrm>
          <a:off x="4553499" y="644215"/>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03F996-73D8-4279-8FDA-AB46E55B54D4}">
      <dsp:nvSpPr>
        <dsp:cNvPr id="0" name=""/>
        <dsp:cNvSpPr/>
      </dsp:nvSpPr>
      <dsp:spPr>
        <a:xfrm>
          <a:off x="4785900" y="876616"/>
          <a:ext cx="625693" cy="6256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54CD5CF-DB89-427B-ABD2-FC4A4D8F6D32}">
      <dsp:nvSpPr>
        <dsp:cNvPr id="0" name=""/>
        <dsp:cNvSpPr/>
      </dsp:nvSpPr>
      <dsp:spPr>
        <a:xfrm>
          <a:off x="4204899" y="2074372"/>
          <a:ext cx="1787695" cy="7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Referrals</a:t>
          </a:r>
          <a:endParaRPr lang="en-US" sz="1900" kern="1200"/>
        </a:p>
      </dsp:txBody>
      <dsp:txXfrm>
        <a:off x="4204899" y="2074372"/>
        <a:ext cx="1787695" cy="715078"/>
      </dsp:txXfrm>
    </dsp:sp>
    <dsp:sp modelId="{C7AB8BB2-FA94-49B0-9365-9935DBE8522A}">
      <dsp:nvSpPr>
        <dsp:cNvPr id="0" name=""/>
        <dsp:cNvSpPr/>
      </dsp:nvSpPr>
      <dsp:spPr>
        <a:xfrm>
          <a:off x="6654041" y="644215"/>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87DA4-CE96-4116-BF4B-A7F9C0424DF3}">
      <dsp:nvSpPr>
        <dsp:cNvPr id="0" name=""/>
        <dsp:cNvSpPr/>
      </dsp:nvSpPr>
      <dsp:spPr>
        <a:xfrm>
          <a:off x="6886442" y="876616"/>
          <a:ext cx="625693" cy="6256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BF98927-6D74-4ACB-9D3F-9FEDFD1DB37B}">
      <dsp:nvSpPr>
        <dsp:cNvPr id="0" name=""/>
        <dsp:cNvSpPr/>
      </dsp:nvSpPr>
      <dsp:spPr>
        <a:xfrm>
          <a:off x="6305441" y="2074372"/>
          <a:ext cx="1787695" cy="7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Problems</a:t>
          </a:r>
          <a:endParaRPr lang="en-US" sz="1900" kern="1200"/>
        </a:p>
      </dsp:txBody>
      <dsp:txXfrm>
        <a:off x="6305441" y="2074372"/>
        <a:ext cx="1787695" cy="715078"/>
      </dsp:txXfrm>
    </dsp:sp>
    <dsp:sp modelId="{77A57311-7B26-4983-AA2A-4E17209E9087}">
      <dsp:nvSpPr>
        <dsp:cNvPr id="0" name=""/>
        <dsp:cNvSpPr/>
      </dsp:nvSpPr>
      <dsp:spPr>
        <a:xfrm>
          <a:off x="8754583" y="644215"/>
          <a:ext cx="1090494" cy="109049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F28620-23DF-4A43-BC35-C5F79CDDFC42}">
      <dsp:nvSpPr>
        <dsp:cNvPr id="0" name=""/>
        <dsp:cNvSpPr/>
      </dsp:nvSpPr>
      <dsp:spPr>
        <a:xfrm>
          <a:off x="8986984" y="876616"/>
          <a:ext cx="625693" cy="62569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F31EB44-DD8F-4F22-B8E4-2CE86A32EFBC}">
      <dsp:nvSpPr>
        <dsp:cNvPr id="0" name=""/>
        <dsp:cNvSpPr/>
      </dsp:nvSpPr>
      <dsp:spPr>
        <a:xfrm>
          <a:off x="8405983" y="2074372"/>
          <a:ext cx="1787695" cy="7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Diary</a:t>
          </a:r>
          <a:endParaRPr lang="en-US" sz="1900" kern="1200"/>
        </a:p>
      </dsp:txBody>
      <dsp:txXfrm>
        <a:off x="8405983" y="2074372"/>
        <a:ext cx="1787695" cy="7150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71585-6E99-48AE-A987-A361C7955860}">
      <dsp:nvSpPr>
        <dsp:cNvPr id="0" name=""/>
        <dsp:cNvSpPr/>
      </dsp:nvSpPr>
      <dsp:spPr>
        <a:xfrm>
          <a:off x="0" y="607"/>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63BC8E-CC9A-4453-8D72-B04746EE9BE6}">
      <dsp:nvSpPr>
        <dsp:cNvPr id="0" name=""/>
        <dsp:cNvSpPr/>
      </dsp:nvSpPr>
      <dsp:spPr>
        <a:xfrm>
          <a:off x="430272" y="320645"/>
          <a:ext cx="782314" cy="7823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6B9CAD1-B4DD-43BA-A1DC-7FAE1BF2F173}">
      <dsp:nvSpPr>
        <dsp:cNvPr id="0" name=""/>
        <dsp:cNvSpPr/>
      </dsp:nvSpPr>
      <dsp:spPr>
        <a:xfrm>
          <a:off x="1642860" y="607"/>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GB" sz="2100" kern="1200"/>
            <a:t>Patients can ask for records to be corrected.</a:t>
          </a:r>
          <a:endParaRPr lang="en-US" sz="2100" kern="1200"/>
        </a:p>
      </dsp:txBody>
      <dsp:txXfrm>
        <a:off x="1642860" y="607"/>
        <a:ext cx="4985943" cy="1422390"/>
      </dsp:txXfrm>
    </dsp:sp>
    <dsp:sp modelId="{712809E5-92DD-4D3B-B46B-4FEEAB2EA92C}">
      <dsp:nvSpPr>
        <dsp:cNvPr id="0" name=""/>
        <dsp:cNvSpPr/>
      </dsp:nvSpPr>
      <dsp:spPr>
        <a:xfrm>
          <a:off x="0" y="1778595"/>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4502D7-2392-43FA-82B3-D361E112786D}">
      <dsp:nvSpPr>
        <dsp:cNvPr id="0" name=""/>
        <dsp:cNvSpPr/>
      </dsp:nvSpPr>
      <dsp:spPr>
        <a:xfrm>
          <a:off x="430272" y="2098633"/>
          <a:ext cx="782314" cy="7823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8489887-0FC8-4021-84EA-34F62A7EAC10}">
      <dsp:nvSpPr>
        <dsp:cNvPr id="0" name=""/>
        <dsp:cNvSpPr/>
      </dsp:nvSpPr>
      <dsp:spPr>
        <a:xfrm>
          <a:off x="1642860" y="1778595"/>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GB" sz="2100" kern="1200"/>
            <a:t>Only information which is factually incorrect can be changed – ie. a letter not related to the current patient should be removed.</a:t>
          </a:r>
          <a:endParaRPr lang="en-US" sz="2100" kern="1200"/>
        </a:p>
      </dsp:txBody>
      <dsp:txXfrm>
        <a:off x="1642860" y="1778595"/>
        <a:ext cx="4985943" cy="1422390"/>
      </dsp:txXfrm>
    </dsp:sp>
    <dsp:sp modelId="{1DB0912C-ECAA-4373-9FE7-615B0F84F6B2}">
      <dsp:nvSpPr>
        <dsp:cNvPr id="0" name=""/>
        <dsp:cNvSpPr/>
      </dsp:nvSpPr>
      <dsp:spPr>
        <a:xfrm>
          <a:off x="0" y="3556583"/>
          <a:ext cx="6628804" cy="14223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96C4AF-4C11-47FB-B013-658031DB457E}">
      <dsp:nvSpPr>
        <dsp:cNvPr id="0" name=""/>
        <dsp:cNvSpPr/>
      </dsp:nvSpPr>
      <dsp:spPr>
        <a:xfrm>
          <a:off x="430272" y="3876620"/>
          <a:ext cx="782314" cy="7823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88C3758-F02B-434E-8135-5A94379A1D32}">
      <dsp:nvSpPr>
        <dsp:cNvPr id="0" name=""/>
        <dsp:cNvSpPr/>
      </dsp:nvSpPr>
      <dsp:spPr>
        <a:xfrm>
          <a:off x="1642860" y="3556583"/>
          <a:ext cx="4985943" cy="1422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536" tIns="150536" rIns="150536" bIns="150536" numCol="1" spcCol="1270" anchor="ctr" anchorCtr="0">
          <a:noAutofit/>
        </a:bodyPr>
        <a:lstStyle/>
        <a:p>
          <a:pPr marL="0" lvl="0" indent="0" algn="l" defTabSz="933450">
            <a:lnSpc>
              <a:spcPct val="90000"/>
            </a:lnSpc>
            <a:spcBef>
              <a:spcPct val="0"/>
            </a:spcBef>
            <a:spcAft>
              <a:spcPct val="35000"/>
            </a:spcAft>
            <a:buNone/>
          </a:pPr>
          <a:r>
            <a:rPr lang="en-GB" sz="2100" kern="1200" dirty="0"/>
            <a:t>If a clinician has added an opinion or diagnosis which the patient disagrees with it should not be removed but annotated with the patient’s opinion.</a:t>
          </a:r>
          <a:endParaRPr lang="en-US" sz="2100" kern="1200" dirty="0"/>
        </a:p>
      </dsp:txBody>
      <dsp:txXfrm>
        <a:off x="1642860" y="3556583"/>
        <a:ext cx="4985943" cy="14223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C005-2E58-4739-8CC8-E62B23F2C469}">
      <dsp:nvSpPr>
        <dsp:cNvPr id="0" name=""/>
        <dsp:cNvSpPr/>
      </dsp:nvSpPr>
      <dsp:spPr>
        <a:xfrm>
          <a:off x="0" y="76597"/>
          <a:ext cx="7555831" cy="608400"/>
        </a:xfrm>
        <a:prstGeom prst="roundRect">
          <a:avLst/>
        </a:prstGeom>
        <a:gradFill rotWithShape="0">
          <a:gsLst>
            <a:gs pos="0">
              <a:schemeClr val="accent1">
                <a:shade val="50000"/>
                <a:hueOff val="0"/>
                <a:satOff val="0"/>
                <a:lumOff val="0"/>
                <a:alphaOff val="0"/>
                <a:tint val="96000"/>
                <a:lumMod val="100000"/>
              </a:schemeClr>
            </a:gs>
            <a:gs pos="78000">
              <a:schemeClr val="accent1">
                <a:shade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t>Parents can request copies of children’s records up to the age of 13 years.</a:t>
          </a:r>
          <a:endParaRPr lang="en-US" sz="1600" kern="1200"/>
        </a:p>
      </dsp:txBody>
      <dsp:txXfrm>
        <a:off x="29700" y="106297"/>
        <a:ext cx="7496431" cy="549000"/>
      </dsp:txXfrm>
    </dsp:sp>
    <dsp:sp modelId="{77398F9D-8DFF-4006-A457-3DA30DE5BE3E}">
      <dsp:nvSpPr>
        <dsp:cNvPr id="0" name=""/>
        <dsp:cNvSpPr/>
      </dsp:nvSpPr>
      <dsp:spPr>
        <a:xfrm>
          <a:off x="0" y="731077"/>
          <a:ext cx="7555831" cy="608400"/>
        </a:xfrm>
        <a:prstGeom prst="roundRect">
          <a:avLst/>
        </a:prstGeom>
        <a:gradFill rotWithShape="0">
          <a:gsLst>
            <a:gs pos="0">
              <a:schemeClr val="accent1">
                <a:shade val="50000"/>
                <a:hueOff val="13047"/>
                <a:satOff val="-9290"/>
                <a:lumOff val="11064"/>
                <a:alphaOff val="0"/>
                <a:tint val="96000"/>
                <a:lumMod val="100000"/>
              </a:schemeClr>
            </a:gs>
            <a:gs pos="78000">
              <a:schemeClr val="accent1">
                <a:shade val="50000"/>
                <a:hueOff val="13047"/>
                <a:satOff val="-9290"/>
                <a:lumOff val="1106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Proxy access is stopped by the clinical system when they are 11 years old.</a:t>
          </a:r>
        </a:p>
      </dsp:txBody>
      <dsp:txXfrm>
        <a:off x="29700" y="760777"/>
        <a:ext cx="7496431" cy="549000"/>
      </dsp:txXfrm>
    </dsp:sp>
    <dsp:sp modelId="{FA5130C1-3313-40D1-B673-4B08A06C3A87}">
      <dsp:nvSpPr>
        <dsp:cNvPr id="0" name=""/>
        <dsp:cNvSpPr/>
      </dsp:nvSpPr>
      <dsp:spPr>
        <a:xfrm>
          <a:off x="0" y="1385557"/>
          <a:ext cx="7555831" cy="608400"/>
        </a:xfrm>
        <a:prstGeom prst="roundRect">
          <a:avLst/>
        </a:prstGeom>
        <a:gradFill rotWithShape="0">
          <a:gsLst>
            <a:gs pos="0">
              <a:schemeClr val="accent1">
                <a:shade val="50000"/>
                <a:hueOff val="26094"/>
                <a:satOff val="-18580"/>
                <a:lumOff val="22128"/>
                <a:alphaOff val="0"/>
                <a:tint val="96000"/>
                <a:lumMod val="100000"/>
              </a:schemeClr>
            </a:gs>
            <a:gs pos="78000">
              <a:schemeClr val="accent1">
                <a:shade val="50000"/>
                <a:hueOff val="26094"/>
                <a:satOff val="-18580"/>
                <a:lumOff val="2212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 clinician can declare a child Gillick competent to manage their own health information and care – this must be recorded on the child’s record.</a:t>
          </a:r>
        </a:p>
      </dsp:txBody>
      <dsp:txXfrm>
        <a:off x="29700" y="1415257"/>
        <a:ext cx="7496431" cy="549000"/>
      </dsp:txXfrm>
    </dsp:sp>
    <dsp:sp modelId="{3AE9B051-99CB-405C-8E17-8C28EFBE8043}">
      <dsp:nvSpPr>
        <dsp:cNvPr id="0" name=""/>
        <dsp:cNvSpPr/>
      </dsp:nvSpPr>
      <dsp:spPr>
        <a:xfrm>
          <a:off x="0" y="2040037"/>
          <a:ext cx="7555831" cy="608400"/>
        </a:xfrm>
        <a:prstGeom prst="roundRect">
          <a:avLst/>
        </a:prstGeom>
        <a:gradFill rotWithShape="0">
          <a:gsLst>
            <a:gs pos="0">
              <a:schemeClr val="accent1">
                <a:shade val="50000"/>
                <a:hueOff val="39141"/>
                <a:satOff val="-27871"/>
                <a:lumOff val="33191"/>
                <a:alphaOff val="0"/>
                <a:tint val="96000"/>
                <a:lumMod val="100000"/>
              </a:schemeClr>
            </a:gs>
            <a:gs pos="78000">
              <a:schemeClr val="accent1">
                <a:shade val="50000"/>
                <a:hueOff val="39141"/>
                <a:satOff val="-27871"/>
                <a:lumOff val="3319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Children who are competent have the right to be treated without the knowledge of their parents.  </a:t>
          </a:r>
          <a:endParaRPr lang="en-US" sz="1600" kern="1200" dirty="0"/>
        </a:p>
      </dsp:txBody>
      <dsp:txXfrm>
        <a:off x="29700" y="2069737"/>
        <a:ext cx="7496431" cy="549000"/>
      </dsp:txXfrm>
    </dsp:sp>
    <dsp:sp modelId="{BF042E0F-7106-4EC4-A0DC-931B946F8B77}">
      <dsp:nvSpPr>
        <dsp:cNvPr id="0" name=""/>
        <dsp:cNvSpPr/>
      </dsp:nvSpPr>
      <dsp:spPr>
        <a:xfrm>
          <a:off x="0" y="2694517"/>
          <a:ext cx="7555831" cy="608400"/>
        </a:xfrm>
        <a:prstGeom prst="roundRect">
          <a:avLst/>
        </a:prstGeom>
        <a:gradFill rotWithShape="0">
          <a:gsLst>
            <a:gs pos="0">
              <a:schemeClr val="accent1">
                <a:shade val="50000"/>
                <a:hueOff val="52188"/>
                <a:satOff val="-37161"/>
                <a:lumOff val="44255"/>
                <a:alphaOff val="0"/>
                <a:tint val="96000"/>
                <a:lumMod val="100000"/>
              </a:schemeClr>
            </a:gs>
            <a:gs pos="78000">
              <a:schemeClr val="accent1">
                <a:shade val="50000"/>
                <a:hueOff val="52188"/>
                <a:satOff val="-37161"/>
                <a:lumOff val="4425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You are not committing a breach if the child asks you to not disclose information to the parent.</a:t>
          </a:r>
        </a:p>
      </dsp:txBody>
      <dsp:txXfrm>
        <a:off x="29700" y="2724217"/>
        <a:ext cx="7496431" cy="549000"/>
      </dsp:txXfrm>
    </dsp:sp>
    <dsp:sp modelId="{8B8C0B60-3812-4D84-957A-9879FF26EFBA}">
      <dsp:nvSpPr>
        <dsp:cNvPr id="0" name=""/>
        <dsp:cNvSpPr/>
      </dsp:nvSpPr>
      <dsp:spPr>
        <a:xfrm>
          <a:off x="0" y="3523839"/>
          <a:ext cx="7555831" cy="608400"/>
        </a:xfrm>
        <a:prstGeom prst="roundRect">
          <a:avLst/>
        </a:prstGeom>
        <a:gradFill rotWithShape="0">
          <a:gsLst>
            <a:gs pos="0">
              <a:schemeClr val="accent1">
                <a:shade val="50000"/>
                <a:hueOff val="52188"/>
                <a:satOff val="-37161"/>
                <a:lumOff val="44255"/>
                <a:alphaOff val="0"/>
                <a:tint val="96000"/>
                <a:lumMod val="100000"/>
              </a:schemeClr>
            </a:gs>
            <a:gs pos="78000">
              <a:schemeClr val="accent1">
                <a:shade val="50000"/>
                <a:hueOff val="52188"/>
                <a:satOff val="-37161"/>
                <a:lumOff val="44255"/>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From 13 years:</a:t>
          </a:r>
        </a:p>
      </dsp:txBody>
      <dsp:txXfrm>
        <a:off x="29700" y="3553539"/>
        <a:ext cx="7496431" cy="549000"/>
      </dsp:txXfrm>
    </dsp:sp>
    <dsp:sp modelId="{5095C05A-258E-46E7-90D2-05210B07AA5C}">
      <dsp:nvSpPr>
        <dsp:cNvPr id="0" name=""/>
        <dsp:cNvSpPr/>
      </dsp:nvSpPr>
      <dsp:spPr>
        <a:xfrm>
          <a:off x="0" y="3957397"/>
          <a:ext cx="7555831"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898" tIns="20320" rIns="113792" bIns="2032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a:p>
      </dsp:txBody>
      <dsp:txXfrm>
        <a:off x="0" y="3957397"/>
        <a:ext cx="7555831" cy="264960"/>
      </dsp:txXfrm>
    </dsp:sp>
    <dsp:sp modelId="{6FDEF25A-7BD7-4929-B1C9-F9685F71F730}">
      <dsp:nvSpPr>
        <dsp:cNvPr id="0" name=""/>
        <dsp:cNvSpPr/>
      </dsp:nvSpPr>
      <dsp:spPr>
        <a:xfrm>
          <a:off x="0" y="4222357"/>
          <a:ext cx="7555831" cy="608400"/>
        </a:xfrm>
        <a:prstGeom prst="roundRect">
          <a:avLst/>
        </a:prstGeom>
        <a:gradFill rotWithShape="0">
          <a:gsLst>
            <a:gs pos="0">
              <a:schemeClr val="accent1">
                <a:shade val="50000"/>
                <a:hueOff val="39141"/>
                <a:satOff val="-27871"/>
                <a:lumOff val="33191"/>
                <a:alphaOff val="0"/>
                <a:tint val="96000"/>
                <a:lumMod val="100000"/>
              </a:schemeClr>
            </a:gs>
            <a:gs pos="78000">
              <a:schemeClr val="accent1">
                <a:shade val="50000"/>
                <a:hueOff val="39141"/>
                <a:satOff val="-27871"/>
                <a:lumOff val="3319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t>The teenager should be asked for consent to share their information – even with their parents</a:t>
          </a:r>
        </a:p>
      </dsp:txBody>
      <dsp:txXfrm>
        <a:off x="29700" y="4252057"/>
        <a:ext cx="7496431" cy="549000"/>
      </dsp:txXfrm>
    </dsp:sp>
    <dsp:sp modelId="{A36A00FD-3947-44EC-8484-1FF425AED44B}">
      <dsp:nvSpPr>
        <dsp:cNvPr id="0" name=""/>
        <dsp:cNvSpPr/>
      </dsp:nvSpPr>
      <dsp:spPr>
        <a:xfrm>
          <a:off x="0" y="4876837"/>
          <a:ext cx="7555831" cy="608400"/>
        </a:xfrm>
        <a:prstGeom prst="roundRect">
          <a:avLst/>
        </a:prstGeom>
        <a:gradFill rotWithShape="0">
          <a:gsLst>
            <a:gs pos="0">
              <a:schemeClr val="accent1">
                <a:shade val="50000"/>
                <a:hueOff val="26094"/>
                <a:satOff val="-18580"/>
                <a:lumOff val="22128"/>
                <a:alphaOff val="0"/>
                <a:tint val="96000"/>
                <a:lumMod val="100000"/>
              </a:schemeClr>
            </a:gs>
            <a:gs pos="78000">
              <a:schemeClr val="accent1">
                <a:shade val="50000"/>
                <a:hueOff val="26094"/>
                <a:satOff val="-18580"/>
                <a:lumOff val="2212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At 13 the teenager can have the NHS App – they obtain their login from the practice so that they can check their ID.</a:t>
          </a:r>
        </a:p>
      </dsp:txBody>
      <dsp:txXfrm>
        <a:off x="29700" y="4906537"/>
        <a:ext cx="7496431" cy="549000"/>
      </dsp:txXfrm>
    </dsp:sp>
    <dsp:sp modelId="{2DB564B7-DF46-4D68-8FAE-CD046A2A062F}">
      <dsp:nvSpPr>
        <dsp:cNvPr id="0" name=""/>
        <dsp:cNvSpPr/>
      </dsp:nvSpPr>
      <dsp:spPr>
        <a:xfrm>
          <a:off x="0" y="5559836"/>
          <a:ext cx="7555831" cy="608400"/>
        </a:xfrm>
        <a:prstGeom prst="roundRect">
          <a:avLst/>
        </a:prstGeom>
        <a:gradFill rotWithShape="0">
          <a:gsLst>
            <a:gs pos="0">
              <a:schemeClr val="accent1">
                <a:shade val="50000"/>
                <a:hueOff val="13047"/>
                <a:satOff val="-9290"/>
                <a:lumOff val="11064"/>
                <a:alphaOff val="0"/>
                <a:tint val="96000"/>
                <a:lumMod val="100000"/>
              </a:schemeClr>
            </a:gs>
            <a:gs pos="78000">
              <a:schemeClr val="accent1">
                <a:shade val="50000"/>
                <a:hueOff val="13047"/>
                <a:satOff val="-9290"/>
                <a:lumOff val="1106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Consideration should be given to coercion – you can refuse to give access if you feel the child is being forces to get access or give consent </a:t>
          </a:r>
        </a:p>
      </dsp:txBody>
      <dsp:txXfrm>
        <a:off x="29700" y="5589536"/>
        <a:ext cx="7496431" cy="549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E0C005-2E58-4739-8CC8-E62B23F2C469}">
      <dsp:nvSpPr>
        <dsp:cNvPr id="0" name=""/>
        <dsp:cNvSpPr/>
      </dsp:nvSpPr>
      <dsp:spPr>
        <a:xfrm>
          <a:off x="0" y="721487"/>
          <a:ext cx="8092876" cy="581343"/>
        </a:xfrm>
        <a:prstGeom prst="roundRect">
          <a:avLst/>
        </a:prstGeom>
        <a:gradFill rotWithShape="0">
          <a:gsLst>
            <a:gs pos="0">
              <a:schemeClr val="accent1">
                <a:shade val="50000"/>
                <a:hueOff val="0"/>
                <a:satOff val="0"/>
                <a:lumOff val="0"/>
                <a:alphaOff val="0"/>
                <a:tint val="96000"/>
                <a:lumMod val="100000"/>
              </a:schemeClr>
            </a:gs>
            <a:gs pos="78000">
              <a:schemeClr val="accent1">
                <a:shade val="5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Separated Parents</a:t>
          </a:r>
          <a:endParaRPr lang="en-US" sz="2000" b="1" kern="1200" dirty="0"/>
        </a:p>
      </dsp:txBody>
      <dsp:txXfrm>
        <a:off x="28379" y="749866"/>
        <a:ext cx="8036118" cy="524585"/>
      </dsp:txXfrm>
    </dsp:sp>
    <dsp:sp modelId="{77398F9D-8DFF-4006-A457-3DA30DE5BE3E}">
      <dsp:nvSpPr>
        <dsp:cNvPr id="0" name=""/>
        <dsp:cNvSpPr/>
      </dsp:nvSpPr>
      <dsp:spPr>
        <a:xfrm>
          <a:off x="0" y="1346031"/>
          <a:ext cx="8092876" cy="581343"/>
        </a:xfrm>
        <a:prstGeom prst="roundRect">
          <a:avLst/>
        </a:prstGeom>
        <a:gradFill rotWithShape="0">
          <a:gsLst>
            <a:gs pos="0">
              <a:schemeClr val="accent1">
                <a:shade val="50000"/>
                <a:hueOff val="14678"/>
                <a:satOff val="-10452"/>
                <a:lumOff val="12447"/>
                <a:alphaOff val="0"/>
                <a:tint val="96000"/>
                <a:lumMod val="100000"/>
              </a:schemeClr>
            </a:gs>
            <a:gs pos="78000">
              <a:schemeClr val="accent1">
                <a:shade val="50000"/>
                <a:hueOff val="14678"/>
                <a:satOff val="-10452"/>
                <a:lumOff val="1244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dirty="0"/>
            <a:t>You should confirm parental responsibility and proof of ID with the parent requesting access or information</a:t>
          </a:r>
          <a:endParaRPr lang="en-US" sz="1500" kern="1200" dirty="0"/>
        </a:p>
      </dsp:txBody>
      <dsp:txXfrm>
        <a:off x="28379" y="1374410"/>
        <a:ext cx="8036118" cy="524585"/>
      </dsp:txXfrm>
    </dsp:sp>
    <dsp:sp modelId="{FA5130C1-3313-40D1-B673-4B08A06C3A87}">
      <dsp:nvSpPr>
        <dsp:cNvPr id="0" name=""/>
        <dsp:cNvSpPr/>
      </dsp:nvSpPr>
      <dsp:spPr>
        <a:xfrm>
          <a:off x="0" y="1970575"/>
          <a:ext cx="8092876" cy="581343"/>
        </a:xfrm>
        <a:prstGeom prst="roundRect">
          <a:avLst/>
        </a:prstGeom>
        <a:gradFill rotWithShape="0">
          <a:gsLst>
            <a:gs pos="0">
              <a:schemeClr val="accent1">
                <a:shade val="50000"/>
                <a:hueOff val="29355"/>
                <a:satOff val="-20903"/>
                <a:lumOff val="24893"/>
                <a:alphaOff val="0"/>
                <a:tint val="96000"/>
                <a:lumMod val="100000"/>
              </a:schemeClr>
            </a:gs>
            <a:gs pos="78000">
              <a:schemeClr val="accent1">
                <a:shade val="50000"/>
                <a:hueOff val="29355"/>
                <a:satOff val="-20903"/>
                <a:lumOff val="2489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dirty="0"/>
            <a:t>The father can prove parental responsibility by either being named on the birth certificate or married to the mother when the child was born.</a:t>
          </a:r>
          <a:endParaRPr lang="en-US" sz="1500" kern="1200" dirty="0"/>
        </a:p>
      </dsp:txBody>
      <dsp:txXfrm>
        <a:off x="28379" y="1998954"/>
        <a:ext cx="8036118" cy="524585"/>
      </dsp:txXfrm>
    </dsp:sp>
    <dsp:sp modelId="{BF042E0F-7106-4EC4-A0DC-931B946F8B77}">
      <dsp:nvSpPr>
        <dsp:cNvPr id="0" name=""/>
        <dsp:cNvSpPr/>
      </dsp:nvSpPr>
      <dsp:spPr>
        <a:xfrm>
          <a:off x="0" y="2595119"/>
          <a:ext cx="8092876" cy="581343"/>
        </a:xfrm>
        <a:prstGeom prst="roundRect">
          <a:avLst/>
        </a:prstGeom>
        <a:gradFill rotWithShape="0">
          <a:gsLst>
            <a:gs pos="0">
              <a:schemeClr val="accent1">
                <a:shade val="50000"/>
                <a:hueOff val="44033"/>
                <a:satOff val="-31354"/>
                <a:lumOff val="37340"/>
                <a:alphaOff val="0"/>
                <a:tint val="96000"/>
                <a:lumMod val="100000"/>
              </a:schemeClr>
            </a:gs>
            <a:gs pos="78000">
              <a:schemeClr val="accent1">
                <a:shade val="50000"/>
                <a:hueOff val="44033"/>
                <a:satOff val="-31354"/>
                <a:lumOff val="3734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Parents may be awarded responsibility by the courts</a:t>
          </a:r>
        </a:p>
      </dsp:txBody>
      <dsp:txXfrm>
        <a:off x="28379" y="2623498"/>
        <a:ext cx="8036118" cy="524585"/>
      </dsp:txXfrm>
    </dsp:sp>
    <dsp:sp modelId="{8F07282C-EAEF-4E6E-9EAB-A19CBDF8BF59}">
      <dsp:nvSpPr>
        <dsp:cNvPr id="0" name=""/>
        <dsp:cNvSpPr/>
      </dsp:nvSpPr>
      <dsp:spPr>
        <a:xfrm>
          <a:off x="0" y="3240308"/>
          <a:ext cx="8092876" cy="581343"/>
        </a:xfrm>
        <a:prstGeom prst="roundRect">
          <a:avLst/>
        </a:prstGeom>
        <a:gradFill rotWithShape="0">
          <a:gsLst>
            <a:gs pos="0">
              <a:schemeClr val="accent1">
                <a:shade val="50000"/>
                <a:hueOff val="58711"/>
                <a:satOff val="-41806"/>
                <a:lumOff val="49787"/>
                <a:alphaOff val="0"/>
                <a:tint val="96000"/>
                <a:lumMod val="100000"/>
              </a:schemeClr>
            </a:gs>
            <a:gs pos="78000">
              <a:schemeClr val="accent1">
                <a:shade val="50000"/>
                <a:hueOff val="58711"/>
                <a:satOff val="-41806"/>
                <a:lumOff val="4978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The “other” parent cannot prevent you sharing the information, but you may want to check that there is no legal order preventing you from providing some or all of the required data</a:t>
          </a:r>
        </a:p>
      </dsp:txBody>
      <dsp:txXfrm>
        <a:off x="28379" y="3268687"/>
        <a:ext cx="8036118" cy="524585"/>
      </dsp:txXfrm>
    </dsp:sp>
    <dsp:sp modelId="{8B8C0B60-3812-4D84-957A-9879FF26EFBA}">
      <dsp:nvSpPr>
        <dsp:cNvPr id="0" name=""/>
        <dsp:cNvSpPr/>
      </dsp:nvSpPr>
      <dsp:spPr>
        <a:xfrm>
          <a:off x="0" y="4051417"/>
          <a:ext cx="8092876" cy="581343"/>
        </a:xfrm>
        <a:prstGeom prst="roundRect">
          <a:avLst/>
        </a:prstGeom>
        <a:gradFill rotWithShape="0">
          <a:gsLst>
            <a:gs pos="0">
              <a:schemeClr val="accent1">
                <a:shade val="50000"/>
                <a:hueOff val="44033"/>
                <a:satOff val="-31354"/>
                <a:lumOff val="37340"/>
                <a:alphaOff val="0"/>
                <a:tint val="96000"/>
                <a:lumMod val="100000"/>
              </a:schemeClr>
            </a:gs>
            <a:gs pos="78000">
              <a:schemeClr val="accent1">
                <a:shade val="50000"/>
                <a:hueOff val="44033"/>
                <a:satOff val="-31354"/>
                <a:lumOff val="3734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t>Warning</a:t>
          </a:r>
          <a:endParaRPr lang="en-US" sz="2000" b="1" kern="1200" dirty="0"/>
        </a:p>
      </dsp:txBody>
      <dsp:txXfrm>
        <a:off x="28379" y="4079796"/>
        <a:ext cx="8036118" cy="524585"/>
      </dsp:txXfrm>
    </dsp:sp>
    <dsp:sp modelId="{5095C05A-258E-46E7-90D2-05210B07AA5C}">
      <dsp:nvSpPr>
        <dsp:cNvPr id="0" name=""/>
        <dsp:cNvSpPr/>
      </dsp:nvSpPr>
      <dsp:spPr>
        <a:xfrm>
          <a:off x="0" y="4425550"/>
          <a:ext cx="8092876"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949" tIns="19050" rIns="106680" bIns="19050" numCol="1" spcCol="1270" anchor="t" anchorCtr="0">
          <a:noAutofit/>
        </a:bodyPr>
        <a:lstStyle/>
        <a:p>
          <a:pPr marL="114300" lvl="1" indent="-114300" algn="l" defTabSz="533400">
            <a:lnSpc>
              <a:spcPct val="90000"/>
            </a:lnSpc>
            <a:spcBef>
              <a:spcPct val="0"/>
            </a:spcBef>
            <a:spcAft>
              <a:spcPct val="20000"/>
            </a:spcAft>
            <a:buChar char="•"/>
          </a:pPr>
          <a:endParaRPr lang="en-US" sz="1200" kern="1200" dirty="0"/>
        </a:p>
      </dsp:txBody>
      <dsp:txXfrm>
        <a:off x="0" y="4425550"/>
        <a:ext cx="8092876" cy="248400"/>
      </dsp:txXfrm>
    </dsp:sp>
    <dsp:sp modelId="{A36A00FD-3947-44EC-8484-1FF425AED44B}">
      <dsp:nvSpPr>
        <dsp:cNvPr id="0" name=""/>
        <dsp:cNvSpPr/>
      </dsp:nvSpPr>
      <dsp:spPr>
        <a:xfrm>
          <a:off x="0" y="4673950"/>
          <a:ext cx="8092876" cy="581343"/>
        </a:xfrm>
        <a:prstGeom prst="roundRect">
          <a:avLst/>
        </a:prstGeom>
        <a:gradFill rotWithShape="0">
          <a:gsLst>
            <a:gs pos="0">
              <a:schemeClr val="accent1">
                <a:shade val="50000"/>
                <a:hueOff val="29355"/>
                <a:satOff val="-20903"/>
                <a:lumOff val="24893"/>
                <a:alphaOff val="0"/>
                <a:tint val="96000"/>
                <a:lumMod val="100000"/>
              </a:schemeClr>
            </a:gs>
            <a:gs pos="78000">
              <a:schemeClr val="accent1">
                <a:shade val="50000"/>
                <a:hueOff val="29355"/>
                <a:satOff val="-20903"/>
                <a:lumOff val="2489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GB" sz="1500" kern="1200" dirty="0"/>
            <a:t>The parent may not know where the child is living – extra care must be taken and contact details may need to be redacted. </a:t>
          </a:r>
          <a:endParaRPr lang="en-US" sz="1500" kern="1200" dirty="0"/>
        </a:p>
      </dsp:txBody>
      <dsp:txXfrm>
        <a:off x="28379" y="4702329"/>
        <a:ext cx="8036118" cy="524585"/>
      </dsp:txXfrm>
    </dsp:sp>
    <dsp:sp modelId="{2DB564B7-DF46-4D68-8FAE-CD046A2A062F}">
      <dsp:nvSpPr>
        <dsp:cNvPr id="0" name=""/>
        <dsp:cNvSpPr/>
      </dsp:nvSpPr>
      <dsp:spPr>
        <a:xfrm>
          <a:off x="0" y="5325230"/>
          <a:ext cx="8092876" cy="581343"/>
        </a:xfrm>
        <a:prstGeom prst="roundRect">
          <a:avLst/>
        </a:prstGeom>
        <a:gradFill rotWithShape="0">
          <a:gsLst>
            <a:gs pos="0">
              <a:schemeClr val="accent1">
                <a:shade val="50000"/>
                <a:hueOff val="14678"/>
                <a:satOff val="-10452"/>
                <a:lumOff val="12447"/>
                <a:alphaOff val="0"/>
                <a:tint val="96000"/>
                <a:lumMod val="100000"/>
              </a:schemeClr>
            </a:gs>
            <a:gs pos="78000">
              <a:schemeClr val="accent1">
                <a:shade val="50000"/>
                <a:hueOff val="14678"/>
                <a:satOff val="-10452"/>
                <a:lumOff val="1244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There have been incidents of child’s information being shared with a parent who did not know the address and it has led to arrests when the father has tried to “snatch” the child.</a:t>
          </a:r>
        </a:p>
      </dsp:txBody>
      <dsp:txXfrm>
        <a:off x="28379" y="5353609"/>
        <a:ext cx="8036118" cy="5245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5F08B-E456-4895-AC97-81AAA124C93E}">
      <dsp:nvSpPr>
        <dsp:cNvPr id="0" name=""/>
        <dsp:cNvSpPr/>
      </dsp:nvSpPr>
      <dsp:spPr>
        <a:xfrm>
          <a:off x="3005" y="17225"/>
          <a:ext cx="2930524" cy="984631"/>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UK GDPR and DPA only apply to living individuals.</a:t>
          </a:r>
          <a:endParaRPr lang="en-US" sz="1600" kern="1200" dirty="0"/>
        </a:p>
      </dsp:txBody>
      <dsp:txXfrm>
        <a:off x="3005" y="17225"/>
        <a:ext cx="2930524" cy="984631"/>
      </dsp:txXfrm>
    </dsp:sp>
    <dsp:sp modelId="{E9D52446-F36B-4720-A08B-F7AC7F4B3670}">
      <dsp:nvSpPr>
        <dsp:cNvPr id="0" name=""/>
        <dsp:cNvSpPr/>
      </dsp:nvSpPr>
      <dsp:spPr>
        <a:xfrm>
          <a:off x="3005" y="1001856"/>
          <a:ext cx="2930524" cy="3074400"/>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70EA6F-0635-44F0-9036-898CBCB7048D}">
      <dsp:nvSpPr>
        <dsp:cNvPr id="0" name=""/>
        <dsp:cNvSpPr/>
      </dsp:nvSpPr>
      <dsp:spPr>
        <a:xfrm>
          <a:off x="3343804" y="17225"/>
          <a:ext cx="2930524" cy="984631"/>
        </a:xfrm>
        <a:prstGeom prst="rect">
          <a:avLst/>
        </a:prstGeom>
        <a:solidFill>
          <a:schemeClr val="accent2">
            <a:hueOff val="-638687"/>
            <a:satOff val="1755"/>
            <a:lumOff val="1176"/>
            <a:alphaOff val="0"/>
          </a:schemeClr>
        </a:solidFill>
        <a:ln w="19050" cap="rnd" cmpd="sng" algn="ctr">
          <a:solidFill>
            <a:schemeClr val="accent2">
              <a:hueOff val="-638687"/>
              <a:satOff val="1755"/>
              <a:lumOff val="11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Deceased patient records are protected by Section 8  Access to Health Records Act 1990</a:t>
          </a:r>
          <a:endParaRPr lang="en-US" sz="1600" kern="1200"/>
        </a:p>
      </dsp:txBody>
      <dsp:txXfrm>
        <a:off x="3343804" y="17225"/>
        <a:ext cx="2930524" cy="984631"/>
      </dsp:txXfrm>
    </dsp:sp>
    <dsp:sp modelId="{262A8D4B-0734-4AE6-8C8E-A34EC8A5B8C0}">
      <dsp:nvSpPr>
        <dsp:cNvPr id="0" name=""/>
        <dsp:cNvSpPr/>
      </dsp:nvSpPr>
      <dsp:spPr>
        <a:xfrm>
          <a:off x="3343804" y="1001856"/>
          <a:ext cx="2930524" cy="3074400"/>
        </a:xfrm>
        <a:prstGeom prst="rect">
          <a:avLst/>
        </a:prstGeom>
        <a:solidFill>
          <a:schemeClr val="accent2">
            <a:tint val="40000"/>
            <a:alpha val="90000"/>
            <a:hueOff val="-562340"/>
            <a:satOff val="2206"/>
            <a:lumOff val="283"/>
            <a:alphaOff val="0"/>
          </a:schemeClr>
        </a:solidFill>
        <a:ln w="19050" cap="rnd" cmpd="sng" algn="ctr">
          <a:solidFill>
            <a:schemeClr val="accent2">
              <a:tint val="40000"/>
              <a:alpha val="90000"/>
              <a:hueOff val="-562340"/>
              <a:satOff val="2206"/>
              <a:lumOff val="2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b="1" kern="1200" dirty="0"/>
            <a:t>Executors of the estate or persons holding letters of administration</a:t>
          </a:r>
          <a:r>
            <a:rPr lang="en-GB" sz="1600" kern="1200" dirty="0"/>
            <a:t> can request information from the patients record. – not a SAR</a:t>
          </a:r>
          <a:endParaRPr lang="en-US" sz="1600" kern="1200" dirty="0"/>
        </a:p>
        <a:p>
          <a:pPr marL="171450" lvl="1" indent="-171450" algn="l" defTabSz="711200">
            <a:lnSpc>
              <a:spcPct val="90000"/>
            </a:lnSpc>
            <a:spcBef>
              <a:spcPct val="0"/>
            </a:spcBef>
            <a:spcAft>
              <a:spcPct val="15000"/>
            </a:spcAft>
            <a:buChar char="•"/>
          </a:pPr>
          <a:r>
            <a:rPr lang="en-GB" sz="1600" b="1" kern="1200" dirty="0"/>
            <a:t>Persons with a claim arising from the death</a:t>
          </a:r>
          <a:r>
            <a:rPr lang="en-GB" sz="1600" kern="1200" dirty="0"/>
            <a:t> – </a:t>
          </a:r>
          <a:r>
            <a:rPr lang="en-GB" sz="1600" kern="1200" dirty="0" err="1"/>
            <a:t>eg</a:t>
          </a:r>
          <a:r>
            <a:rPr lang="en-GB" sz="1600" kern="1200" dirty="0"/>
            <a:t> an insurance claim, dispute over the patients capacity when the will was signed etc. – only information related specifically to the claim.</a:t>
          </a:r>
          <a:endParaRPr lang="en-US" sz="1600" kern="1200" dirty="0"/>
        </a:p>
      </dsp:txBody>
      <dsp:txXfrm>
        <a:off x="3343804" y="1001856"/>
        <a:ext cx="2930524" cy="3074400"/>
      </dsp:txXfrm>
    </dsp:sp>
    <dsp:sp modelId="{A9DCFBBD-E6AD-4C64-8E58-3C920EE1C523}">
      <dsp:nvSpPr>
        <dsp:cNvPr id="0" name=""/>
        <dsp:cNvSpPr/>
      </dsp:nvSpPr>
      <dsp:spPr>
        <a:xfrm>
          <a:off x="6684602" y="17225"/>
          <a:ext cx="2930524" cy="984631"/>
        </a:xfrm>
        <a:prstGeom prst="rect">
          <a:avLst/>
        </a:prstGeom>
        <a:solidFill>
          <a:schemeClr val="accent2">
            <a:hueOff val="-1277375"/>
            <a:satOff val="3509"/>
            <a:lumOff val="2352"/>
            <a:alphaOff val="0"/>
          </a:schemeClr>
        </a:solidFill>
        <a:ln w="19050" cap="rnd" cmpd="sng" algn="ctr">
          <a:solidFill>
            <a:schemeClr val="accent2">
              <a:hueOff val="-1277375"/>
              <a:satOff val="3509"/>
              <a:lumOff val="23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Confidentiality and patients wishes continue after their death</a:t>
          </a:r>
          <a:endParaRPr lang="en-US" sz="1600" kern="1200"/>
        </a:p>
      </dsp:txBody>
      <dsp:txXfrm>
        <a:off x="6684602" y="17225"/>
        <a:ext cx="2930524" cy="984631"/>
      </dsp:txXfrm>
    </dsp:sp>
    <dsp:sp modelId="{42348E9F-2A22-4393-A965-5CFACD339D51}">
      <dsp:nvSpPr>
        <dsp:cNvPr id="0" name=""/>
        <dsp:cNvSpPr/>
      </dsp:nvSpPr>
      <dsp:spPr>
        <a:xfrm>
          <a:off x="6684602" y="1001856"/>
          <a:ext cx="2930524" cy="3074400"/>
        </a:xfrm>
        <a:prstGeom prst="rect">
          <a:avLst/>
        </a:prstGeom>
        <a:solidFill>
          <a:schemeClr val="accent2">
            <a:tint val="40000"/>
            <a:alpha val="90000"/>
            <a:hueOff val="-1124680"/>
            <a:satOff val="4413"/>
            <a:lumOff val="566"/>
            <a:alphaOff val="0"/>
          </a:schemeClr>
        </a:solidFill>
        <a:ln w="19050" cap="rnd" cmpd="sng" algn="ctr">
          <a:solidFill>
            <a:schemeClr val="accent2">
              <a:tint val="40000"/>
              <a:alpha val="90000"/>
              <a:hueOff val="-1124680"/>
              <a:satOff val="4413"/>
              <a:lumOff val="5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E.g. if a patient requested that information was not shared with their family before their death, then this continues to apply after death.</a:t>
          </a:r>
          <a:endParaRPr lang="en-US" sz="1600" kern="1200" dirty="0"/>
        </a:p>
        <a:p>
          <a:pPr marL="171450" lvl="1" indent="-171450" algn="l" defTabSz="711200">
            <a:lnSpc>
              <a:spcPct val="90000"/>
            </a:lnSpc>
            <a:spcBef>
              <a:spcPct val="0"/>
            </a:spcBef>
            <a:spcAft>
              <a:spcPct val="15000"/>
            </a:spcAft>
            <a:buChar char="•"/>
          </a:pPr>
          <a:r>
            <a:rPr lang="en-US" sz="1600" kern="1200" dirty="0"/>
            <a:t>“Next of Kin” has no legal basis for obtaining information.</a:t>
          </a:r>
        </a:p>
      </dsp:txBody>
      <dsp:txXfrm>
        <a:off x="6684602" y="1001856"/>
        <a:ext cx="2930524" cy="30744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B57D3-4F2E-4C3C-B2B9-2FEC0CF096DA}" type="datetimeFigureOut">
              <a:rPr lang="en-GB" smtClean="0"/>
              <a:t>16/08/2023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A3A4ED-40FD-4705-AE91-B847970F29A5}" type="slidenum">
              <a:rPr lang="en-GB" smtClean="0"/>
              <a:t>‹#›</a:t>
            </a:fld>
            <a:endParaRPr lang="en-GB"/>
          </a:p>
        </p:txBody>
      </p:sp>
    </p:spTree>
    <p:extLst>
      <p:ext uri="{BB962C8B-B14F-4D97-AF65-F5344CB8AC3E}">
        <p14:creationId xmlns:p14="http://schemas.microsoft.com/office/powerpoint/2010/main" val="1360381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Online access gives patients access to their own records.</a:t>
            </a:r>
          </a:p>
        </p:txBody>
      </p:sp>
      <p:sp>
        <p:nvSpPr>
          <p:cNvPr id="4" name="Slide Number Placeholder 3"/>
          <p:cNvSpPr>
            <a:spLocks noGrp="1"/>
          </p:cNvSpPr>
          <p:nvPr>
            <p:ph type="sldNum" sz="quarter" idx="5"/>
          </p:nvPr>
        </p:nvSpPr>
        <p:spPr/>
        <p:txBody>
          <a:bodyPr/>
          <a:lstStyle/>
          <a:p>
            <a:fld id="{D9A3A4ED-40FD-4705-AE91-B847970F29A5}" type="slidenum">
              <a:rPr lang="en-GB" smtClean="0"/>
              <a:t>6</a:t>
            </a:fld>
            <a:endParaRPr lang="en-GB"/>
          </a:p>
        </p:txBody>
      </p:sp>
    </p:spTree>
    <p:extLst>
      <p:ext uri="{BB962C8B-B14F-4D97-AF65-F5344CB8AC3E}">
        <p14:creationId xmlns:p14="http://schemas.microsoft.com/office/powerpoint/2010/main" val="368346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503080-DEFD-49B8-8FDD-430BAA64E2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025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701572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1704270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8370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1783481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41077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832088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2888032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878427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3206974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341790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3321384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16933412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5A77B6-1AC9-4286-BAA8-D893C5D700AB}"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796315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5A77B6-1AC9-4286-BAA8-D893C5D700AB}" type="datetimeFigureOut">
              <a:rPr lang="en-GB" smtClean="0"/>
              <a:t>16/08/2023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3194647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5A77B6-1AC9-4286-BAA8-D893C5D700AB}" type="datetimeFigureOut">
              <a:rPr lang="en-GB" smtClean="0"/>
              <a:t>16/08/2023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659193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A77B6-1AC9-4286-BAA8-D893C5D700AB}" type="datetimeFigureOut">
              <a:rPr lang="en-GB" smtClean="0"/>
              <a:t>16/08/2023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1132810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5A77B6-1AC9-4286-BAA8-D893C5D700AB}"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926765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5A77B6-1AC9-4286-BAA8-D893C5D700AB}"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8681809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1737775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22775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6333473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0855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C33C98-AA78-469C-A1AB-1ADA3A10DD8C}"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3783057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523554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2028835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5A77B6-1AC9-4286-BAA8-D893C5D700AB}" type="datetimeFigureOut">
              <a:rPr lang="en-GB" smtClean="0"/>
              <a:t>16/08/2023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303C2-F804-4D13-9156-AC95D874DE5B}" type="slidenum">
              <a:rPr lang="en-GB" smtClean="0"/>
              <a:t>‹#›</a:t>
            </a:fld>
            <a:endParaRPr lang="en-GB"/>
          </a:p>
        </p:txBody>
      </p:sp>
    </p:spTree>
    <p:extLst>
      <p:ext uri="{BB962C8B-B14F-4D97-AF65-F5344CB8AC3E}">
        <p14:creationId xmlns:p14="http://schemas.microsoft.com/office/powerpoint/2010/main" val="34818782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1632074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2450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15072491"/>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264936672"/>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6932490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7044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6404507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C33C98-AA78-469C-A1AB-1ADA3A10DD8C}"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2233332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968199491"/>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41503506"/>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23613064"/>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7252179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49876404"/>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69682158"/>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89465621"/>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4020680361"/>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00067435"/>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White Title Slide">
    <p:spTree>
      <p:nvGrpSpPr>
        <p:cNvPr id="1" name=""/>
        <p:cNvGrpSpPr/>
        <p:nvPr/>
      </p:nvGrpSpPr>
      <p:grpSpPr>
        <a:xfrm>
          <a:off x="0" y="0"/>
          <a:ext cx="0" cy="0"/>
          <a:chOff x="0" y="0"/>
          <a:chExt cx="0" cy="0"/>
        </a:xfrm>
      </p:grpSpPr>
      <p:pic>
        <p:nvPicPr>
          <p:cNvPr id="7" name="Picture 6" descr="wide_home_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8"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1782552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C33C98-AA78-469C-A1AB-1ADA3A10DD8C}" type="datetimeFigureOut">
              <a:rPr lang="en-GB" smtClean="0"/>
              <a:t>16/08/2023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12587599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8" name="Picture 7" descr="wide_divider_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6"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2909974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6" name="Title 1"/>
          <p:cNvSpPr>
            <a:spLocks noGrp="1"/>
          </p:cNvSpPr>
          <p:nvPr>
            <p:ph type="title"/>
          </p:nvPr>
        </p:nvSpPr>
        <p:spPr>
          <a:xfrm>
            <a:off x="237067" y="181705"/>
            <a:ext cx="11557059" cy="697627"/>
          </a:xfrm>
        </p:spPr>
        <p:txBody>
          <a:bodyPr lIns="0" rIns="0">
            <a:normAutofit/>
          </a:bodyPr>
          <a:lstStyle/>
          <a:p>
            <a:r>
              <a:rPr lang="en-US"/>
              <a:t>Click to edit Master title style</a:t>
            </a:r>
          </a:p>
        </p:txBody>
      </p:sp>
      <p:sp>
        <p:nvSpPr>
          <p:cNvPr id="8" name="Content Placeholder 2"/>
          <p:cNvSpPr>
            <a:spLocks noGrp="1"/>
          </p:cNvSpPr>
          <p:nvPr>
            <p:ph idx="10"/>
          </p:nvPr>
        </p:nvSpPr>
        <p:spPr>
          <a:xfrm>
            <a:off x="237067" y="1076961"/>
            <a:ext cx="5452533" cy="5161280"/>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
          </p:nvPr>
        </p:nvSpPr>
        <p:spPr>
          <a:xfrm>
            <a:off x="5987627" y="1076961"/>
            <a:ext cx="5594773" cy="4736816"/>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518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1"/>
          <p:cNvSpPr>
            <a:spLocks noGrp="1"/>
          </p:cNvSpPr>
          <p:nvPr>
            <p:ph type="title"/>
          </p:nvPr>
        </p:nvSpPr>
        <p:spPr>
          <a:xfrm>
            <a:off x="237067" y="181705"/>
            <a:ext cx="11557059" cy="697627"/>
          </a:xfrm>
        </p:spPr>
        <p:txBody>
          <a:bodyPr lIns="0" rIns="0"/>
          <a:lstStyle/>
          <a:p>
            <a:r>
              <a:rPr lang="en-US"/>
              <a:t>Click to edit Master title style</a:t>
            </a:r>
          </a:p>
        </p:txBody>
      </p:sp>
    </p:spTree>
    <p:extLst>
      <p:ext uri="{BB962C8B-B14F-4D97-AF65-F5344CB8AC3E}">
        <p14:creationId xmlns:p14="http://schemas.microsoft.com/office/powerpoint/2010/main" val="216611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pic>
        <p:nvPicPr>
          <p:cNvPr id="2" name="Picture 1" descr="wide_b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p:cNvSpPr>
            <a:spLocks noGrp="1"/>
          </p:cNvSpPr>
          <p:nvPr>
            <p:ph type="subTitle" idx="1"/>
          </p:nvPr>
        </p:nvSpPr>
        <p:spPr>
          <a:xfrm>
            <a:off x="2563720" y="6030730"/>
            <a:ext cx="7063755" cy="576343"/>
          </a:xfrm>
        </p:spPr>
        <p:txBody>
          <a:bodyPr bIns="187200">
            <a:spAutoFit/>
          </a:bodyPr>
          <a:lstStyle>
            <a:lvl1pPr marL="0" indent="0" algn="ctr">
              <a:buNone/>
              <a:defRPr sz="2133" b="0" i="0">
                <a:solidFill>
                  <a:schemeClr val="bg1"/>
                </a:solidFill>
                <a:latin typeface="Calibri Light"/>
                <a:cs typeface="Calibri 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4019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White Title Slide">
    <p:spTree>
      <p:nvGrpSpPr>
        <p:cNvPr id="1" name=""/>
        <p:cNvGrpSpPr/>
        <p:nvPr/>
      </p:nvGrpSpPr>
      <p:grpSpPr>
        <a:xfrm>
          <a:off x="0" y="0"/>
          <a:ext cx="0" cy="0"/>
          <a:chOff x="0" y="0"/>
          <a:chExt cx="0" cy="0"/>
        </a:xfrm>
      </p:grpSpPr>
      <p:pic>
        <p:nvPicPr>
          <p:cNvPr id="7" name="Picture 6" descr="wide_home_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8"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395634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pic>
        <p:nvPicPr>
          <p:cNvPr id="8" name="Picture 7" descr="wide_divider_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6"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84507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sp>
        <p:nvSpPr>
          <p:cNvPr id="6" name="Title 1"/>
          <p:cNvSpPr>
            <a:spLocks noGrp="1"/>
          </p:cNvSpPr>
          <p:nvPr>
            <p:ph type="title"/>
          </p:nvPr>
        </p:nvSpPr>
        <p:spPr>
          <a:xfrm>
            <a:off x="237067" y="181705"/>
            <a:ext cx="11557059" cy="697627"/>
          </a:xfrm>
        </p:spPr>
        <p:txBody>
          <a:bodyPr lIns="0" rIns="0">
            <a:normAutofit/>
          </a:bodyPr>
          <a:lstStyle/>
          <a:p>
            <a:r>
              <a:rPr lang="en-US"/>
              <a:t>Click to edit Master title style</a:t>
            </a:r>
          </a:p>
        </p:txBody>
      </p:sp>
      <p:sp>
        <p:nvSpPr>
          <p:cNvPr id="8" name="Content Placeholder 2"/>
          <p:cNvSpPr>
            <a:spLocks noGrp="1"/>
          </p:cNvSpPr>
          <p:nvPr>
            <p:ph idx="10"/>
          </p:nvPr>
        </p:nvSpPr>
        <p:spPr>
          <a:xfrm>
            <a:off x="237067" y="1076961"/>
            <a:ext cx="5452533" cy="5161280"/>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
          </p:nvPr>
        </p:nvSpPr>
        <p:spPr>
          <a:xfrm>
            <a:off x="5987627" y="1076961"/>
            <a:ext cx="5594773" cy="4736816"/>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2669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Title 1"/>
          <p:cNvSpPr>
            <a:spLocks noGrp="1"/>
          </p:cNvSpPr>
          <p:nvPr>
            <p:ph type="title"/>
          </p:nvPr>
        </p:nvSpPr>
        <p:spPr>
          <a:xfrm>
            <a:off x="237067" y="181705"/>
            <a:ext cx="11557059" cy="697627"/>
          </a:xfrm>
        </p:spPr>
        <p:txBody>
          <a:bodyPr lIns="0" rIns="0"/>
          <a:lstStyle/>
          <a:p>
            <a:r>
              <a:rPr lang="en-US"/>
              <a:t>Click to edit Master title style</a:t>
            </a:r>
          </a:p>
        </p:txBody>
      </p:sp>
    </p:spTree>
    <p:extLst>
      <p:ext uri="{BB962C8B-B14F-4D97-AF65-F5344CB8AC3E}">
        <p14:creationId xmlns:p14="http://schemas.microsoft.com/office/powerpoint/2010/main" val="59978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ack Page">
    <p:spTree>
      <p:nvGrpSpPr>
        <p:cNvPr id="1" name=""/>
        <p:cNvGrpSpPr/>
        <p:nvPr/>
      </p:nvGrpSpPr>
      <p:grpSpPr>
        <a:xfrm>
          <a:off x="0" y="0"/>
          <a:ext cx="0" cy="0"/>
          <a:chOff x="0" y="0"/>
          <a:chExt cx="0" cy="0"/>
        </a:xfrm>
      </p:grpSpPr>
      <p:pic>
        <p:nvPicPr>
          <p:cNvPr id="2" name="Picture 1" descr="wide_b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p:cNvSpPr>
            <a:spLocks noGrp="1"/>
          </p:cNvSpPr>
          <p:nvPr>
            <p:ph type="subTitle" idx="1"/>
          </p:nvPr>
        </p:nvSpPr>
        <p:spPr>
          <a:xfrm>
            <a:off x="2563720" y="6030730"/>
            <a:ext cx="7063755" cy="576343"/>
          </a:xfrm>
        </p:spPr>
        <p:txBody>
          <a:bodyPr bIns="187200">
            <a:spAutoFit/>
          </a:bodyPr>
          <a:lstStyle>
            <a:lvl1pPr marL="0" indent="0" algn="ctr">
              <a:buNone/>
              <a:defRPr sz="2133" b="0" i="0">
                <a:solidFill>
                  <a:schemeClr val="bg1"/>
                </a:solidFill>
                <a:latin typeface="Calibri Light"/>
                <a:cs typeface="Calibri 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7182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White Title Slide">
    <p:spTree>
      <p:nvGrpSpPr>
        <p:cNvPr id="1" name=""/>
        <p:cNvGrpSpPr/>
        <p:nvPr/>
      </p:nvGrpSpPr>
      <p:grpSpPr>
        <a:xfrm>
          <a:off x="0" y="0"/>
          <a:ext cx="0" cy="0"/>
          <a:chOff x="0" y="0"/>
          <a:chExt cx="0" cy="0"/>
        </a:xfrm>
      </p:grpSpPr>
      <p:pic>
        <p:nvPicPr>
          <p:cNvPr id="7" name="Picture 6" descr="wide_home_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8"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84187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C33C98-AA78-469C-A1AB-1ADA3A10DD8C}" type="datetimeFigureOut">
              <a:rPr lang="en-GB" smtClean="0"/>
              <a:t>16/08/2023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42743348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pic>
        <p:nvPicPr>
          <p:cNvPr id="8" name="Picture 7" descr="wide_divider_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p:cNvSpPr>
            <a:spLocks noGrp="1"/>
          </p:cNvSpPr>
          <p:nvPr>
            <p:ph type="ctrTitle" hasCustomPrompt="1"/>
          </p:nvPr>
        </p:nvSpPr>
        <p:spPr>
          <a:xfrm>
            <a:off x="294653" y="1966808"/>
            <a:ext cx="8431657" cy="1071260"/>
          </a:xfrm>
        </p:spPr>
        <p:txBody>
          <a:bodyPr wrap="square" lIns="0" tIns="0" rIns="0" bIns="514800" anchor="t" anchorCtr="0">
            <a:spAutoFit/>
          </a:bodyPr>
          <a:lstStyle>
            <a:lvl1pPr marL="0" algn="l">
              <a:lnSpc>
                <a:spcPts val="5760"/>
              </a:lnSpc>
              <a:spcBef>
                <a:spcPts val="1333"/>
              </a:spcBef>
              <a:spcAft>
                <a:spcPts val="0"/>
              </a:spcAft>
              <a:defRPr sz="4267" b="0" spc="0" baseline="0">
                <a:latin typeface="Calibri"/>
                <a:cs typeface="Calibri"/>
              </a:defRPr>
            </a:lvl1pPr>
          </a:lstStyle>
          <a:p>
            <a:pPr>
              <a:lnSpc>
                <a:spcPts val="4320"/>
              </a:lnSpc>
              <a:spcBef>
                <a:spcPts val="1000"/>
              </a:spcBef>
            </a:pPr>
            <a:r>
              <a:rPr lang="en-US" dirty="0"/>
              <a:t>Add presentation title here</a:t>
            </a:r>
          </a:p>
        </p:txBody>
      </p:sp>
      <p:sp>
        <p:nvSpPr>
          <p:cNvPr id="6" name="Subtitle 2"/>
          <p:cNvSpPr>
            <a:spLocks noGrp="1"/>
          </p:cNvSpPr>
          <p:nvPr>
            <p:ph type="subTitle" idx="1" hasCustomPrompt="1"/>
          </p:nvPr>
        </p:nvSpPr>
        <p:spPr>
          <a:xfrm>
            <a:off x="294654" y="3633088"/>
            <a:ext cx="6456103" cy="2949808"/>
          </a:xfrm>
        </p:spPr>
        <p:txBody>
          <a:bodyPr wrap="square" lIns="0" tIns="0" rIns="0" bIns="1778400" anchor="t" anchorCtr="0">
            <a:noAutofit/>
          </a:bodyPr>
          <a:lstStyle>
            <a:lvl1pPr marL="0" indent="0">
              <a:lnSpc>
                <a:spcPts val="3840"/>
              </a:lnSpc>
              <a:spcBef>
                <a:spcPts val="2176"/>
              </a:spcBef>
              <a:buNone/>
              <a:defRPr sz="3200"/>
            </a:lvl1pPr>
          </a:lstStyle>
          <a:p>
            <a:r>
              <a:rPr lang="en-US" dirty="0">
                <a:solidFill>
                  <a:schemeClr val="tx1"/>
                </a:solidFill>
              </a:rPr>
              <a:t>Presentation subtitle goes here</a:t>
            </a:r>
          </a:p>
        </p:txBody>
      </p:sp>
    </p:spTree>
    <p:extLst>
      <p:ext uri="{BB962C8B-B14F-4D97-AF65-F5344CB8AC3E}">
        <p14:creationId xmlns:p14="http://schemas.microsoft.com/office/powerpoint/2010/main" val="4034674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wo Column">
    <p:spTree>
      <p:nvGrpSpPr>
        <p:cNvPr id="1" name=""/>
        <p:cNvGrpSpPr/>
        <p:nvPr/>
      </p:nvGrpSpPr>
      <p:grpSpPr>
        <a:xfrm>
          <a:off x="0" y="0"/>
          <a:ext cx="0" cy="0"/>
          <a:chOff x="0" y="0"/>
          <a:chExt cx="0" cy="0"/>
        </a:xfrm>
      </p:grpSpPr>
      <p:sp>
        <p:nvSpPr>
          <p:cNvPr id="6" name="Title 1"/>
          <p:cNvSpPr>
            <a:spLocks noGrp="1"/>
          </p:cNvSpPr>
          <p:nvPr>
            <p:ph type="title"/>
          </p:nvPr>
        </p:nvSpPr>
        <p:spPr>
          <a:xfrm>
            <a:off x="237067" y="181705"/>
            <a:ext cx="11557059" cy="697627"/>
          </a:xfrm>
        </p:spPr>
        <p:txBody>
          <a:bodyPr lIns="0" rIns="0">
            <a:normAutofit/>
          </a:bodyPr>
          <a:lstStyle/>
          <a:p>
            <a:r>
              <a:rPr lang="en-US"/>
              <a:t>Click to edit Master title style</a:t>
            </a:r>
          </a:p>
        </p:txBody>
      </p:sp>
      <p:sp>
        <p:nvSpPr>
          <p:cNvPr id="8" name="Content Placeholder 2"/>
          <p:cNvSpPr>
            <a:spLocks noGrp="1"/>
          </p:cNvSpPr>
          <p:nvPr>
            <p:ph idx="10"/>
          </p:nvPr>
        </p:nvSpPr>
        <p:spPr>
          <a:xfrm>
            <a:off x="237067" y="1076961"/>
            <a:ext cx="5452533" cy="5161280"/>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
          </p:nvPr>
        </p:nvSpPr>
        <p:spPr>
          <a:xfrm>
            <a:off x="5987627" y="1076961"/>
            <a:ext cx="5594773" cy="4736816"/>
          </a:xfrm>
        </p:spPr>
        <p:txBody>
          <a:bodyPr lIns="0" rIns="0"/>
          <a:lstStyle>
            <a:lvl1pPr marL="0" indent="0">
              <a:buNone/>
              <a:defRPr sz="2400">
                <a:solidFill>
                  <a:schemeClr val="tx1"/>
                </a:solidFill>
              </a:defRPr>
            </a:lvl1pPr>
            <a:lvl2pPr marL="609585" indent="0">
              <a:buNone/>
              <a:defRPr sz="2133">
                <a:solidFill>
                  <a:schemeClr val="tx1"/>
                </a:solidFill>
              </a:defRPr>
            </a:lvl2pPr>
            <a:lvl3pPr marL="1219170" indent="0">
              <a:buNone/>
              <a:defRPr sz="1867">
                <a:solidFill>
                  <a:schemeClr val="tx1"/>
                </a:solidFill>
              </a:defRPr>
            </a:lvl3pPr>
            <a:lvl4pPr marL="1828754" indent="0">
              <a:buNone/>
              <a:defRPr sz="1600">
                <a:solidFill>
                  <a:schemeClr val="tx1"/>
                </a:solidFill>
              </a:defRPr>
            </a:lvl4pPr>
            <a:lvl5pPr marL="2438339" indent="0">
              <a:buNone/>
              <a:defRPr sz="1333">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35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4" name="Title 1"/>
          <p:cNvSpPr>
            <a:spLocks noGrp="1"/>
          </p:cNvSpPr>
          <p:nvPr>
            <p:ph type="title"/>
          </p:nvPr>
        </p:nvSpPr>
        <p:spPr>
          <a:xfrm>
            <a:off x="237067" y="181705"/>
            <a:ext cx="11557059" cy="697627"/>
          </a:xfrm>
        </p:spPr>
        <p:txBody>
          <a:bodyPr lIns="0" rIns="0"/>
          <a:lstStyle/>
          <a:p>
            <a:r>
              <a:rPr lang="en-US"/>
              <a:t>Click to edit Master title style</a:t>
            </a:r>
          </a:p>
        </p:txBody>
      </p:sp>
    </p:spTree>
    <p:extLst>
      <p:ext uri="{BB962C8B-B14F-4D97-AF65-F5344CB8AC3E}">
        <p14:creationId xmlns:p14="http://schemas.microsoft.com/office/powerpoint/2010/main" val="183762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Back Page">
    <p:spTree>
      <p:nvGrpSpPr>
        <p:cNvPr id="1" name=""/>
        <p:cNvGrpSpPr/>
        <p:nvPr/>
      </p:nvGrpSpPr>
      <p:grpSpPr>
        <a:xfrm>
          <a:off x="0" y="0"/>
          <a:ext cx="0" cy="0"/>
          <a:chOff x="0" y="0"/>
          <a:chExt cx="0" cy="0"/>
        </a:xfrm>
      </p:grpSpPr>
      <p:pic>
        <p:nvPicPr>
          <p:cNvPr id="2" name="Picture 1" descr="wide_b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Subtitle 2"/>
          <p:cNvSpPr>
            <a:spLocks noGrp="1"/>
          </p:cNvSpPr>
          <p:nvPr>
            <p:ph type="subTitle" idx="1"/>
          </p:nvPr>
        </p:nvSpPr>
        <p:spPr>
          <a:xfrm>
            <a:off x="2563720" y="6030730"/>
            <a:ext cx="7063755" cy="576343"/>
          </a:xfrm>
        </p:spPr>
        <p:txBody>
          <a:bodyPr bIns="187200">
            <a:spAutoFit/>
          </a:bodyPr>
          <a:lstStyle>
            <a:lvl1pPr marL="0" indent="0" algn="ctr">
              <a:buNone/>
              <a:defRPr sz="2133" b="0" i="0">
                <a:solidFill>
                  <a:schemeClr val="bg1"/>
                </a:solidFill>
                <a:latin typeface="Calibri Light"/>
                <a:cs typeface="Calibri 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8621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33C98-AA78-469C-A1AB-1ADA3A10DD8C}" type="datetimeFigureOut">
              <a:rPr lang="en-GB" smtClean="0"/>
              <a:t>16/08/2023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3259626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C33C98-AA78-469C-A1AB-1ADA3A10DD8C}"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876868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9C33C98-AA78-469C-A1AB-1ADA3A10DD8C}" type="datetimeFigureOut">
              <a:rPr lang="en-GB" smtClean="0"/>
              <a:t>16/08/2023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4324A0-1C2C-4F25-A1F8-E278141E30E8}" type="slidenum">
              <a:rPr lang="en-GB" smtClean="0"/>
              <a:t>‹#›</a:t>
            </a:fld>
            <a:endParaRPr lang="en-GB"/>
          </a:p>
        </p:txBody>
      </p:sp>
    </p:spTree>
    <p:extLst>
      <p:ext uri="{BB962C8B-B14F-4D97-AF65-F5344CB8AC3E}">
        <p14:creationId xmlns:p14="http://schemas.microsoft.com/office/powerpoint/2010/main" val="2590274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theme" Target="../theme/theme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9C33C98-AA78-469C-A1AB-1ADA3A10DD8C}" type="datetimeFigureOut">
              <a:rPr lang="en-GB" smtClean="0"/>
              <a:t>16/08/2023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284324A0-1C2C-4F25-A1F8-E278141E30E8}" type="slidenum">
              <a:rPr lang="en-GB" smtClean="0"/>
              <a:t>‹#›</a:t>
            </a:fld>
            <a:endParaRPr lang="en-GB"/>
          </a:p>
        </p:txBody>
      </p:sp>
    </p:spTree>
    <p:extLst>
      <p:ext uri="{BB962C8B-B14F-4D97-AF65-F5344CB8AC3E}">
        <p14:creationId xmlns:p14="http://schemas.microsoft.com/office/powerpoint/2010/main" val="6439768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5A77B6-1AC9-4286-BAA8-D893C5D700AB}" type="datetimeFigureOut">
              <a:rPr lang="en-GB" smtClean="0"/>
              <a:t>16/08/2023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B303C2-F804-4D13-9156-AC95D874DE5B}" type="slidenum">
              <a:rPr lang="en-GB" smtClean="0"/>
              <a:t>‹#›</a:t>
            </a:fld>
            <a:endParaRPr lang="en-GB"/>
          </a:p>
        </p:txBody>
      </p:sp>
    </p:spTree>
    <p:extLst>
      <p:ext uri="{BB962C8B-B14F-4D97-AF65-F5344CB8AC3E}">
        <p14:creationId xmlns:p14="http://schemas.microsoft.com/office/powerpoint/2010/main" val="17761930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8/16/2023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9955155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 id="2147483741" r:id="rId30"/>
    <p:sldLayoutId id="2147483742" r:id="rId3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34.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34.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22.png"/><Relationship Id="rId4" Type="http://schemas.openxmlformats.org/officeDocument/2006/relationships/diagramQuickStyle" Target="../diagrams/quickStyle2.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2" Type="http://schemas.openxmlformats.org/officeDocument/2006/relationships/hyperlink" Target="https://www.nhs.uk/your-nhs-data-matters/manage-your-choice/" TargetMode="Externa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digitalsocialcare.co.uk/data-security-protecting-my-information/national-data-opt-out/" TargetMode="Externa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igital.nhs.uk/services/organisation-data-service/update-your-data/registers"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hyperlink" Target="https://digital.nhs.uk/services/gp-it-futures-systems"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nhs.uk/nhs-app" TargetMode="Externa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BBC75-DCA4-4CA1-B63A-CCD271020D7A}"/>
              </a:ext>
            </a:extLst>
          </p:cNvPr>
          <p:cNvSpPr>
            <a:spLocks noGrp="1"/>
          </p:cNvSpPr>
          <p:nvPr>
            <p:ph type="ctrTitle"/>
          </p:nvPr>
        </p:nvSpPr>
        <p:spPr>
          <a:xfrm>
            <a:off x="1107822" y="4091666"/>
            <a:ext cx="9156640" cy="1646302"/>
          </a:xfrm>
        </p:spPr>
        <p:txBody>
          <a:bodyPr>
            <a:normAutofit fontScale="90000"/>
          </a:bodyPr>
          <a:lstStyle/>
          <a:p>
            <a:pPr algn="ctr"/>
            <a:r>
              <a:rPr lang="en-US" sz="5400" dirty="0"/>
              <a:t>Data Sharing Update</a:t>
            </a:r>
            <a:br>
              <a:rPr lang="en-US" sz="5400" dirty="0"/>
            </a:br>
            <a:r>
              <a:rPr lang="en-US" sz="5400" dirty="0"/>
              <a:t> 2022</a:t>
            </a:r>
            <a:endParaRPr lang="en-GB" dirty="0"/>
          </a:p>
        </p:txBody>
      </p:sp>
      <p:pic>
        <p:nvPicPr>
          <p:cNvPr id="4" name="Picture 50" descr="Text&#10;&#10;Description automatically generated">
            <a:extLst>
              <a:ext uri="{FF2B5EF4-FFF2-40B4-BE49-F238E27FC236}">
                <a16:creationId xmlns:a16="http://schemas.microsoft.com/office/drawing/2014/main" id="{D7734E99-28A9-4154-A490-9824AF325A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30395" y="800205"/>
            <a:ext cx="6216024" cy="23154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5217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684D-FFA0-4083-B463-7F0E471648E4}"/>
              </a:ext>
            </a:extLst>
          </p:cNvPr>
          <p:cNvSpPr>
            <a:spLocks noGrp="1"/>
          </p:cNvSpPr>
          <p:nvPr>
            <p:ph type="title"/>
          </p:nvPr>
        </p:nvSpPr>
        <p:spPr>
          <a:xfrm>
            <a:off x="677334" y="609600"/>
            <a:ext cx="8596668" cy="1320800"/>
          </a:xfrm>
        </p:spPr>
        <p:txBody>
          <a:bodyPr>
            <a:normAutofit/>
          </a:bodyPr>
          <a:lstStyle/>
          <a:p>
            <a:r>
              <a:rPr lang="en-GB"/>
              <a:t>Redacting </a:t>
            </a:r>
            <a:r>
              <a:rPr lang="en-GB" dirty="0"/>
              <a:t>from online view - EMIS</a:t>
            </a:r>
          </a:p>
        </p:txBody>
      </p:sp>
      <p:pic>
        <p:nvPicPr>
          <p:cNvPr id="6" name="Picture 5">
            <a:extLst>
              <a:ext uri="{FF2B5EF4-FFF2-40B4-BE49-F238E27FC236}">
                <a16:creationId xmlns:a16="http://schemas.microsoft.com/office/drawing/2014/main" id="{8A2AB741-434D-4533-8C91-9D75A1F09CEA}"/>
              </a:ext>
            </a:extLst>
          </p:cNvPr>
          <p:cNvPicPr>
            <a:picLocks noChangeAspect="1"/>
          </p:cNvPicPr>
          <p:nvPr/>
        </p:nvPicPr>
        <p:blipFill>
          <a:blip r:embed="rId3"/>
          <a:stretch>
            <a:fillRect/>
          </a:stretch>
        </p:blipFill>
        <p:spPr>
          <a:xfrm>
            <a:off x="1222149" y="2159664"/>
            <a:ext cx="3848615" cy="1622910"/>
          </a:xfrm>
          <a:prstGeom prst="rect">
            <a:avLst/>
          </a:prstGeom>
        </p:spPr>
      </p:pic>
      <p:sp>
        <p:nvSpPr>
          <p:cNvPr id="3" name="Content Placeholder 2">
            <a:extLst>
              <a:ext uri="{FF2B5EF4-FFF2-40B4-BE49-F238E27FC236}">
                <a16:creationId xmlns:a16="http://schemas.microsoft.com/office/drawing/2014/main" id="{87898A1A-F0E8-41EA-B114-8678F550CE69}"/>
              </a:ext>
            </a:extLst>
          </p:cNvPr>
          <p:cNvSpPr>
            <a:spLocks noGrp="1"/>
          </p:cNvSpPr>
          <p:nvPr>
            <p:ph idx="1"/>
          </p:nvPr>
        </p:nvSpPr>
        <p:spPr>
          <a:xfrm>
            <a:off x="6096000" y="2160589"/>
            <a:ext cx="3848615" cy="3880773"/>
          </a:xfrm>
        </p:spPr>
        <p:txBody>
          <a:bodyPr>
            <a:normAutofit/>
          </a:bodyPr>
          <a:lstStyle/>
          <a:p>
            <a:pPr>
              <a:lnSpc>
                <a:spcPct val="90000"/>
              </a:lnSpc>
            </a:pPr>
            <a:r>
              <a:rPr lang="en-GB" dirty="0">
                <a:latin typeface="Arial" panose="020B0604020202020204" pitchFamily="34" charset="0"/>
                <a:cs typeface="Arial" panose="020B0604020202020204" pitchFamily="34" charset="0"/>
              </a:rPr>
              <a:t>Before you File a consultation  click the “online Visibility” button on the top toolbar and choose “Do not display on the patient’s online care record”</a:t>
            </a:r>
          </a:p>
          <a:p>
            <a:pPr>
              <a:lnSpc>
                <a:spcPct val="90000"/>
              </a:lnSpc>
            </a:pPr>
            <a:endParaRPr lang="en-GB" sz="1500" dirty="0"/>
          </a:p>
          <a:p>
            <a:pPr>
              <a:lnSpc>
                <a:spcPct val="90000"/>
              </a:lnSpc>
            </a:pPr>
            <a:endParaRPr lang="en-GB" sz="1500" dirty="0"/>
          </a:p>
          <a:p>
            <a:pPr>
              <a:lnSpc>
                <a:spcPct val="90000"/>
              </a:lnSpc>
            </a:pPr>
            <a:endParaRPr lang="en-GB" sz="1500" dirty="0"/>
          </a:p>
          <a:p>
            <a:pPr>
              <a:lnSpc>
                <a:spcPct val="90000"/>
              </a:lnSpc>
            </a:pPr>
            <a:r>
              <a:rPr lang="en-GB" dirty="0">
                <a:latin typeface="Arial" panose="020B0604020202020204" pitchFamily="34" charset="0"/>
                <a:cs typeface="Arial" panose="020B0604020202020204" pitchFamily="34" charset="0"/>
              </a:rPr>
              <a:t>Or Right click on any coded entry/ consultation and select “Online visibility”</a:t>
            </a:r>
          </a:p>
          <a:p>
            <a:pPr>
              <a:lnSpc>
                <a:spcPct val="90000"/>
              </a:lnSpc>
            </a:pPr>
            <a:endParaRPr lang="en-GB" sz="1500" dirty="0"/>
          </a:p>
        </p:txBody>
      </p:sp>
      <p:pic>
        <p:nvPicPr>
          <p:cNvPr id="8" name="Picture 7">
            <a:extLst>
              <a:ext uri="{FF2B5EF4-FFF2-40B4-BE49-F238E27FC236}">
                <a16:creationId xmlns:a16="http://schemas.microsoft.com/office/drawing/2014/main" id="{D54D2883-6BF1-4ED9-ADDE-332F263B2C4D}"/>
              </a:ext>
            </a:extLst>
          </p:cNvPr>
          <p:cNvPicPr>
            <a:picLocks noChangeAspect="1"/>
          </p:cNvPicPr>
          <p:nvPr/>
        </p:nvPicPr>
        <p:blipFill rotWithShape="1">
          <a:blip r:embed="rId4"/>
          <a:srcRect l="5762" r="6909"/>
          <a:stretch/>
        </p:blipFill>
        <p:spPr>
          <a:xfrm>
            <a:off x="436418" y="4100975"/>
            <a:ext cx="5798127" cy="1893253"/>
          </a:xfrm>
          <a:prstGeom prst="rect">
            <a:avLst/>
          </a:prstGeom>
        </p:spPr>
      </p:pic>
      <p:sp>
        <p:nvSpPr>
          <p:cNvPr id="4" name="Slide Number Placeholder 3">
            <a:extLst>
              <a:ext uri="{FF2B5EF4-FFF2-40B4-BE49-F238E27FC236}">
                <a16:creationId xmlns:a16="http://schemas.microsoft.com/office/drawing/2014/main" id="{195E9D1F-D986-41B9-AD7C-55D55B595955}"/>
              </a:ext>
            </a:extLst>
          </p:cNvPr>
          <p:cNvSpPr>
            <a:spLocks noGrp="1"/>
          </p:cNvSpPr>
          <p:nvPr>
            <p:ph type="sldNum" sz="quarter" idx="12"/>
          </p:nvPr>
        </p:nvSpPr>
        <p:spPr>
          <a:xfrm>
            <a:off x="8590663" y="6041362"/>
            <a:ext cx="683339"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57F1E4F-1CFF-5643-939E-217C01CDF565}" type="slidenum">
              <a:rPr kumimoji="0" lang="en-US" sz="900" b="0" i="0" u="none" strike="noStrike" kern="1200" cap="none" spc="0" normalizeH="0" baseline="0" noProof="0" smtClean="0">
                <a:ln>
                  <a:noFill/>
                </a:ln>
                <a:solidFill>
                  <a:srgbClr val="92278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900" b="0" i="0" u="none" strike="noStrike" kern="1200" cap="none" spc="0" normalizeH="0" baseline="0" noProof="0">
              <a:ln>
                <a:noFill/>
              </a:ln>
              <a:solidFill>
                <a:srgbClr val="92278F"/>
              </a:solidFill>
              <a:effectLst/>
              <a:uLnTx/>
              <a:uFillTx/>
              <a:latin typeface="Trebuchet MS" panose="020B0603020202020204"/>
              <a:ea typeface="+mn-ea"/>
              <a:cs typeface="+mn-cs"/>
            </a:endParaRPr>
          </a:p>
        </p:txBody>
      </p:sp>
      <p:cxnSp>
        <p:nvCxnSpPr>
          <p:cNvPr id="7" name="Straight Arrow Connector 6">
            <a:extLst>
              <a:ext uri="{FF2B5EF4-FFF2-40B4-BE49-F238E27FC236}">
                <a16:creationId xmlns:a16="http://schemas.microsoft.com/office/drawing/2014/main" id="{4A060E93-572F-12E1-D016-9D244361B248}"/>
              </a:ext>
            </a:extLst>
          </p:cNvPr>
          <p:cNvCxnSpPr/>
          <p:nvPr/>
        </p:nvCxnSpPr>
        <p:spPr>
          <a:xfrm flipH="1">
            <a:off x="4946073" y="3106882"/>
            <a:ext cx="1641763" cy="3745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971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AF2D22EF-7535-4E20-9198-DB06BDA1B40C}"/>
              </a:ext>
            </a:extLst>
          </p:cNvPr>
          <p:cNvSpPr>
            <a:spLocks noGrp="1"/>
          </p:cNvSpPr>
          <p:nvPr>
            <p:ph type="title"/>
          </p:nvPr>
        </p:nvSpPr>
        <p:spPr>
          <a:xfrm>
            <a:off x="742428" y="310000"/>
            <a:ext cx="10197494" cy="793586"/>
          </a:xfrm>
        </p:spPr>
        <p:txBody>
          <a:bodyPr>
            <a:normAutofit fontScale="90000"/>
          </a:bodyPr>
          <a:lstStyle/>
          <a:p>
            <a:pPr>
              <a:lnSpc>
                <a:spcPct val="90000"/>
              </a:lnSpc>
            </a:pPr>
            <a:r>
              <a:rPr lang="en-GB" dirty="0"/>
              <a:t>In </a:t>
            </a:r>
            <a:r>
              <a:rPr lang="en-GB" dirty="0" err="1"/>
              <a:t>Emis</a:t>
            </a:r>
            <a:r>
              <a:rPr lang="en-GB" dirty="0"/>
              <a:t> Entries </a:t>
            </a:r>
            <a:r>
              <a:rPr lang="en-GB" u="sng" dirty="0"/>
              <a:t>CAN</a:t>
            </a:r>
            <a:r>
              <a:rPr lang="en-GB" dirty="0"/>
              <a:t> be redacted…</a:t>
            </a:r>
            <a:br>
              <a:rPr lang="en-GB" dirty="0"/>
            </a:br>
            <a:r>
              <a:rPr lang="en-GB" dirty="0"/>
              <a:t>	</a:t>
            </a:r>
            <a:br>
              <a:rPr lang="en-GB" dirty="0"/>
            </a:br>
            <a:endParaRPr lang="en-GB" dirty="0"/>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03663389-FFB8-4D08-A4B4-3D1FCFA795DB}"/>
              </a:ext>
            </a:extLst>
          </p:cNvPr>
          <p:cNvSpPr>
            <a:spLocks noGrp="1"/>
          </p:cNvSpPr>
          <p:nvPr>
            <p:ph type="sldNum" sz="quarter" idx="12"/>
          </p:nvPr>
        </p:nvSpPr>
        <p:spPr>
          <a:xfrm>
            <a:off x="9894532" y="6182876"/>
            <a:ext cx="683339"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57F1E4F-1CFF-5643-939E-217C01CDF565}" type="slidenum">
              <a:rPr kumimoji="0" lang="en-US" sz="900" b="0" i="0" u="none" strike="noStrike" kern="1200" cap="none" spc="0" normalizeH="0" baseline="0" noProof="0" smtClean="0">
                <a:ln>
                  <a:noFill/>
                </a:ln>
                <a:solidFill>
                  <a:srgbClr val="92278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900" b="0" i="0" u="none" strike="noStrike" kern="1200" cap="none" spc="0" normalizeH="0" baseline="0" noProof="0">
              <a:ln>
                <a:noFill/>
              </a:ln>
              <a:solidFill>
                <a:srgbClr val="92278F"/>
              </a:solidFill>
              <a:effectLst/>
              <a:uLnTx/>
              <a:uFillTx/>
              <a:latin typeface="Trebuchet MS" panose="020B0603020202020204"/>
              <a:ea typeface="+mn-ea"/>
              <a:cs typeface="+mn-cs"/>
            </a:endParaRPr>
          </a:p>
        </p:txBody>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ontent Placeholder 2">
            <a:extLst>
              <a:ext uri="{FF2B5EF4-FFF2-40B4-BE49-F238E27FC236}">
                <a16:creationId xmlns:a16="http://schemas.microsoft.com/office/drawing/2014/main" id="{8628C7D1-DB8B-98CF-B2E1-879C4AD3409F}"/>
              </a:ext>
            </a:extLst>
          </p:cNvPr>
          <p:cNvGraphicFramePr>
            <a:graphicFrameLocks noGrp="1"/>
          </p:cNvGraphicFramePr>
          <p:nvPr>
            <p:ph idx="1"/>
          </p:nvPr>
        </p:nvGraphicFramePr>
        <p:xfrm>
          <a:off x="567613" y="3836188"/>
          <a:ext cx="10197494" cy="3433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F97BD01F-271B-4251-94A0-713DB40D2F5E}"/>
              </a:ext>
            </a:extLst>
          </p:cNvPr>
          <p:cNvSpPr txBox="1">
            <a:spLocks/>
          </p:cNvSpPr>
          <p:nvPr/>
        </p:nvSpPr>
        <p:spPr>
          <a:xfrm>
            <a:off x="705105" y="2913743"/>
            <a:ext cx="10197494" cy="1099457"/>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rgbClr val="92278F"/>
                </a:solidFill>
                <a:effectLst/>
                <a:uLnTx/>
                <a:uFillTx/>
                <a:latin typeface="Trebuchet MS" panose="020B0603020202020204"/>
                <a:ea typeface="+mj-ea"/>
                <a:cs typeface="+mj-cs"/>
              </a:rPr>
              <a:t>Entries </a:t>
            </a:r>
            <a:r>
              <a:rPr kumimoji="0" lang="en-GB" sz="3600" b="0" i="0" u="sng" strike="noStrike" kern="1200" cap="none" spc="0" normalizeH="0" baseline="0" noProof="0" dirty="0">
                <a:ln>
                  <a:noFill/>
                </a:ln>
                <a:solidFill>
                  <a:srgbClr val="92278F"/>
                </a:solidFill>
                <a:effectLst/>
                <a:uLnTx/>
                <a:uFillTx/>
                <a:latin typeface="Trebuchet MS" panose="020B0603020202020204"/>
                <a:ea typeface="+mj-ea"/>
                <a:cs typeface="+mj-cs"/>
              </a:rPr>
              <a:t>cannot</a:t>
            </a:r>
            <a:r>
              <a:rPr kumimoji="0" lang="en-GB" sz="3600" b="0" i="0" u="none" strike="noStrike" kern="1200" cap="none" spc="0" normalizeH="0" baseline="0" noProof="0" dirty="0">
                <a:ln>
                  <a:noFill/>
                </a:ln>
                <a:solidFill>
                  <a:srgbClr val="92278F"/>
                </a:solidFill>
                <a:effectLst/>
                <a:uLnTx/>
                <a:uFillTx/>
                <a:latin typeface="Trebuchet MS" panose="020B0603020202020204"/>
                <a:ea typeface="+mj-ea"/>
                <a:cs typeface="+mj-cs"/>
              </a:rPr>
              <a:t> be redacted from:</a:t>
            </a:r>
            <a:br>
              <a:rPr kumimoji="0" lang="en-GB" sz="3600" b="0" i="0" u="none" strike="noStrike" kern="1200" cap="none" spc="0" normalizeH="0" baseline="0" noProof="0" dirty="0">
                <a:ln>
                  <a:noFill/>
                </a:ln>
                <a:solidFill>
                  <a:srgbClr val="92278F"/>
                </a:solidFill>
                <a:effectLst/>
                <a:uLnTx/>
                <a:uFillTx/>
                <a:latin typeface="Trebuchet MS" panose="020B0603020202020204"/>
                <a:ea typeface="+mj-ea"/>
                <a:cs typeface="+mj-cs"/>
              </a:rPr>
            </a:br>
            <a:endParaRPr kumimoji="0" lang="en-GB" sz="3600" b="0" i="0" u="none" strike="noStrike" kern="1200" cap="none" spc="0" normalizeH="0" baseline="0" noProof="0" dirty="0">
              <a:ln>
                <a:noFill/>
              </a:ln>
              <a:solidFill>
                <a:srgbClr val="92278F"/>
              </a:solidFill>
              <a:effectLst/>
              <a:uLnTx/>
              <a:uFillTx/>
              <a:latin typeface="Trebuchet MS" panose="020B0603020202020204"/>
              <a:ea typeface="+mj-ea"/>
              <a:cs typeface="+mj-cs"/>
            </a:endParaRPr>
          </a:p>
        </p:txBody>
      </p:sp>
      <p:sp>
        <p:nvSpPr>
          <p:cNvPr id="5" name="TextBox 4">
            <a:extLst>
              <a:ext uri="{FF2B5EF4-FFF2-40B4-BE49-F238E27FC236}">
                <a16:creationId xmlns:a16="http://schemas.microsoft.com/office/drawing/2014/main" id="{6FE1DB72-37D4-42BD-859E-93AB9FBECCDE}"/>
              </a:ext>
            </a:extLst>
          </p:cNvPr>
          <p:cNvSpPr txBox="1"/>
          <p:nvPr/>
        </p:nvSpPr>
        <p:spPr>
          <a:xfrm>
            <a:off x="898634" y="927752"/>
            <a:ext cx="10925504" cy="123110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br>
              <a:rPr kumimoji="0" lang="en-GB" sz="2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br>
            <a:r>
              <a:rPr kumimoji="0" lang="en-GB" sz="2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t>	</a:t>
            </a:r>
            <a:br>
              <a:rPr kumimoji="0" lang="en-GB" sz="2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br>
            <a:r>
              <a:rPr kumimoji="0" lang="en-GB" sz="2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t>	</a:t>
            </a:r>
          </a:p>
        </p:txBody>
      </p:sp>
      <p:sp>
        <p:nvSpPr>
          <p:cNvPr id="11" name="Oval 10">
            <a:extLst>
              <a:ext uri="{FF2B5EF4-FFF2-40B4-BE49-F238E27FC236}">
                <a16:creationId xmlns:a16="http://schemas.microsoft.com/office/drawing/2014/main" id="{E5851F49-70C0-4DD4-9E1F-1F61F2FCB987}"/>
              </a:ext>
            </a:extLst>
          </p:cNvPr>
          <p:cNvSpPr/>
          <p:nvPr/>
        </p:nvSpPr>
        <p:spPr>
          <a:xfrm>
            <a:off x="1542458" y="998057"/>
            <a:ext cx="1090494" cy="1090494"/>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3" name="Rectangle 12" descr="Document">
            <a:extLst>
              <a:ext uri="{FF2B5EF4-FFF2-40B4-BE49-F238E27FC236}">
                <a16:creationId xmlns:a16="http://schemas.microsoft.com/office/drawing/2014/main" id="{DB8007F5-AD02-4288-9BCB-CE7DE7746071}"/>
              </a:ext>
            </a:extLst>
          </p:cNvPr>
          <p:cNvSpPr/>
          <p:nvPr/>
        </p:nvSpPr>
        <p:spPr>
          <a:xfrm>
            <a:off x="1774858" y="1185165"/>
            <a:ext cx="625693" cy="625693"/>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952D8AB2-12B0-462D-ABAB-6B6955D5C54C}"/>
              </a:ext>
            </a:extLst>
          </p:cNvPr>
          <p:cNvSpPr txBox="1"/>
          <p:nvPr/>
        </p:nvSpPr>
        <p:spPr>
          <a:xfrm>
            <a:off x="898634" y="2158858"/>
            <a:ext cx="27983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t>When filing a document</a:t>
            </a: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Oval 14">
            <a:extLst>
              <a:ext uri="{FF2B5EF4-FFF2-40B4-BE49-F238E27FC236}">
                <a16:creationId xmlns:a16="http://schemas.microsoft.com/office/drawing/2014/main" id="{494DB825-EF14-42A4-AB6D-C580C6B5CC89}"/>
              </a:ext>
            </a:extLst>
          </p:cNvPr>
          <p:cNvSpPr/>
          <p:nvPr/>
        </p:nvSpPr>
        <p:spPr>
          <a:xfrm>
            <a:off x="4750681" y="998057"/>
            <a:ext cx="1090494" cy="1090494"/>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pic>
        <p:nvPicPr>
          <p:cNvPr id="16" name="Picture 15">
            <a:extLst>
              <a:ext uri="{FF2B5EF4-FFF2-40B4-BE49-F238E27FC236}">
                <a16:creationId xmlns:a16="http://schemas.microsoft.com/office/drawing/2014/main" id="{F46380E2-ADF4-4644-87BD-F56236C54D52}"/>
              </a:ext>
            </a:extLst>
          </p:cNvPr>
          <p:cNvPicPr>
            <a:picLocks noChangeAspect="1"/>
          </p:cNvPicPr>
          <p:nvPr/>
        </p:nvPicPr>
        <p:blipFill>
          <a:blip r:embed="rId9"/>
          <a:stretch>
            <a:fillRect/>
          </a:stretch>
        </p:blipFill>
        <p:spPr>
          <a:xfrm>
            <a:off x="4871415" y="1181671"/>
            <a:ext cx="796288" cy="701208"/>
          </a:xfrm>
          <a:prstGeom prst="rect">
            <a:avLst/>
          </a:prstGeom>
        </p:spPr>
      </p:pic>
      <p:sp>
        <p:nvSpPr>
          <p:cNvPr id="17" name="TextBox 16">
            <a:extLst>
              <a:ext uri="{FF2B5EF4-FFF2-40B4-BE49-F238E27FC236}">
                <a16:creationId xmlns:a16="http://schemas.microsoft.com/office/drawing/2014/main" id="{3D736577-F960-4C72-8A54-34ADC40F2AA9}"/>
              </a:ext>
            </a:extLst>
          </p:cNvPr>
          <p:cNvSpPr txBox="1"/>
          <p:nvPr/>
        </p:nvSpPr>
        <p:spPr>
          <a:xfrm>
            <a:off x="4294359" y="2163526"/>
            <a:ext cx="22229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t>From Consultations</a:t>
            </a: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Oval 17">
            <a:extLst>
              <a:ext uri="{FF2B5EF4-FFF2-40B4-BE49-F238E27FC236}">
                <a16:creationId xmlns:a16="http://schemas.microsoft.com/office/drawing/2014/main" id="{8A3C0015-6534-4348-8E66-4AB4C67C3BD4}"/>
              </a:ext>
            </a:extLst>
          </p:cNvPr>
          <p:cNvSpPr/>
          <p:nvPr/>
        </p:nvSpPr>
        <p:spPr>
          <a:xfrm>
            <a:off x="8238772" y="841319"/>
            <a:ext cx="1504316" cy="1231106"/>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pic>
        <p:nvPicPr>
          <p:cNvPr id="21" name="Picture 20">
            <a:extLst>
              <a:ext uri="{FF2B5EF4-FFF2-40B4-BE49-F238E27FC236}">
                <a16:creationId xmlns:a16="http://schemas.microsoft.com/office/drawing/2014/main" id="{0F05589F-238C-4026-A63F-D488DC3B649E}"/>
              </a:ext>
            </a:extLst>
          </p:cNvPr>
          <p:cNvPicPr>
            <a:picLocks noChangeAspect="1"/>
          </p:cNvPicPr>
          <p:nvPr/>
        </p:nvPicPr>
        <p:blipFill>
          <a:blip r:embed="rId10"/>
          <a:stretch>
            <a:fillRect/>
          </a:stretch>
        </p:blipFill>
        <p:spPr>
          <a:xfrm>
            <a:off x="8439047" y="1132597"/>
            <a:ext cx="1103765" cy="640708"/>
          </a:xfrm>
          <a:prstGeom prst="rect">
            <a:avLst/>
          </a:prstGeom>
        </p:spPr>
      </p:pic>
      <p:sp>
        <p:nvSpPr>
          <p:cNvPr id="22" name="TextBox 21">
            <a:extLst>
              <a:ext uri="{FF2B5EF4-FFF2-40B4-BE49-F238E27FC236}">
                <a16:creationId xmlns:a16="http://schemas.microsoft.com/office/drawing/2014/main" id="{FBB34932-3DA3-481C-AE84-FF9F89F5AC93}"/>
              </a:ext>
            </a:extLst>
          </p:cNvPr>
          <p:cNvSpPr txBox="1"/>
          <p:nvPr/>
        </p:nvSpPr>
        <p:spPr>
          <a:xfrm>
            <a:off x="7879461" y="2158858"/>
            <a:ext cx="22229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92278F">
                    <a:lumMod val="75000"/>
                  </a:srgbClr>
                </a:solidFill>
                <a:effectLst/>
                <a:uLnTx/>
                <a:uFillTx/>
                <a:latin typeface="Trebuchet MS" panose="020B0603020202020204"/>
                <a:ea typeface="+mn-ea"/>
                <a:cs typeface="+mn-cs"/>
              </a:rPr>
              <a:t>From Care History</a:t>
            </a: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3169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38E457-A247-D872-0CA3-7437160C7D75}"/>
              </a:ext>
            </a:extLst>
          </p:cNvPr>
          <p:cNvSpPr>
            <a:spLocks noGrp="1"/>
          </p:cNvSpPr>
          <p:nvPr>
            <p:ph type="title"/>
          </p:nvPr>
        </p:nvSpPr>
        <p:spPr>
          <a:xfrm>
            <a:off x="842597" y="158087"/>
            <a:ext cx="8596668" cy="660400"/>
          </a:xfrm>
        </p:spPr>
        <p:txBody>
          <a:bodyPr>
            <a:normAutofit/>
          </a:bodyPr>
          <a:lstStyle/>
          <a:p>
            <a:r>
              <a:rPr lang="en-GB" dirty="0"/>
              <a:t>Redacting from online view - </a:t>
            </a:r>
            <a:r>
              <a:rPr lang="en-GB" dirty="0" err="1"/>
              <a:t>Systmone</a:t>
            </a:r>
            <a:endParaRPr lang="en-GB" dirty="0"/>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46E6001A-7DFB-4DE7-EFAE-961447F554CB}"/>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12</a:t>
            </a:fld>
            <a:endParaRPr lang="en-US"/>
          </a:p>
        </p:txBody>
      </p:sp>
      <p:pic>
        <p:nvPicPr>
          <p:cNvPr id="6" name="Content Placeholder 5">
            <a:extLst>
              <a:ext uri="{FF2B5EF4-FFF2-40B4-BE49-F238E27FC236}">
                <a16:creationId xmlns:a16="http://schemas.microsoft.com/office/drawing/2014/main" id="{7C4D943B-5B47-55F8-68E2-1332B48768D9}"/>
              </a:ext>
            </a:extLst>
          </p:cNvPr>
          <p:cNvPicPr>
            <a:picLocks noGrp="1" noChangeAspect="1"/>
          </p:cNvPicPr>
          <p:nvPr>
            <p:ph idx="1"/>
          </p:nvPr>
        </p:nvPicPr>
        <p:blipFill rotWithShape="1">
          <a:blip r:embed="rId2"/>
          <a:srcRect t="2860" r="24399"/>
          <a:stretch/>
        </p:blipFill>
        <p:spPr>
          <a:xfrm>
            <a:off x="842597" y="1270000"/>
            <a:ext cx="3830938" cy="1936839"/>
          </a:xfrm>
        </p:spPr>
      </p:pic>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 name="TextBox 6">
            <a:extLst>
              <a:ext uri="{FF2B5EF4-FFF2-40B4-BE49-F238E27FC236}">
                <a16:creationId xmlns:a16="http://schemas.microsoft.com/office/drawing/2014/main" id="{9BB2E226-ED71-10F0-043A-BA4BB47264D3}"/>
              </a:ext>
            </a:extLst>
          </p:cNvPr>
          <p:cNvSpPr txBox="1"/>
          <p:nvPr/>
        </p:nvSpPr>
        <p:spPr>
          <a:xfrm>
            <a:off x="6375042" y="1687132"/>
            <a:ext cx="4829578" cy="1754326"/>
          </a:xfrm>
          <a:prstGeom prst="rect">
            <a:avLst/>
          </a:prstGeom>
          <a:noFill/>
        </p:spPr>
        <p:txBody>
          <a:bodyPr wrap="square" rtlCol="0">
            <a:spAutoFit/>
          </a:bodyPr>
          <a:lstStyle/>
          <a:p>
            <a:r>
              <a:rPr lang="en-GB" dirty="0"/>
              <a:t>From the Patient’s Journal</a:t>
            </a:r>
          </a:p>
          <a:p>
            <a:r>
              <a:rPr lang="en-GB" dirty="0"/>
              <a:t>Highlight the entry to be redacted</a:t>
            </a:r>
          </a:p>
          <a:p>
            <a:r>
              <a:rPr lang="en-GB" dirty="0"/>
              <a:t>Click on the icon </a:t>
            </a:r>
          </a:p>
          <a:p>
            <a:endParaRPr lang="en-GB" dirty="0"/>
          </a:p>
          <a:p>
            <a:r>
              <a:rPr lang="en-GB" dirty="0"/>
              <a:t>Select –”Do not show in online record”</a:t>
            </a:r>
          </a:p>
          <a:p>
            <a:endParaRPr lang="en-GB" dirty="0"/>
          </a:p>
        </p:txBody>
      </p:sp>
      <p:pic>
        <p:nvPicPr>
          <p:cNvPr id="10" name="Picture 9">
            <a:extLst>
              <a:ext uri="{FF2B5EF4-FFF2-40B4-BE49-F238E27FC236}">
                <a16:creationId xmlns:a16="http://schemas.microsoft.com/office/drawing/2014/main" id="{D46502F1-D9C9-6A77-768D-BC1334A6425E}"/>
              </a:ext>
            </a:extLst>
          </p:cNvPr>
          <p:cNvPicPr>
            <a:picLocks noChangeAspect="1"/>
          </p:cNvPicPr>
          <p:nvPr/>
        </p:nvPicPr>
        <p:blipFill rotWithShape="1">
          <a:blip r:embed="rId3"/>
          <a:srcRect l="21464" t="18690" r="16949" b="12616"/>
          <a:stretch/>
        </p:blipFill>
        <p:spPr>
          <a:xfrm>
            <a:off x="10052036" y="1936685"/>
            <a:ext cx="683340" cy="701221"/>
          </a:xfrm>
          <a:prstGeom prst="rect">
            <a:avLst/>
          </a:prstGeom>
        </p:spPr>
      </p:pic>
      <p:pic>
        <p:nvPicPr>
          <p:cNvPr id="12" name="Picture 11">
            <a:extLst>
              <a:ext uri="{FF2B5EF4-FFF2-40B4-BE49-F238E27FC236}">
                <a16:creationId xmlns:a16="http://schemas.microsoft.com/office/drawing/2014/main" id="{68352060-4356-1236-DEC6-27509DC1D311}"/>
              </a:ext>
            </a:extLst>
          </p:cNvPr>
          <p:cNvPicPr>
            <a:picLocks noChangeAspect="1"/>
          </p:cNvPicPr>
          <p:nvPr/>
        </p:nvPicPr>
        <p:blipFill>
          <a:blip r:embed="rId4"/>
          <a:stretch>
            <a:fillRect/>
          </a:stretch>
        </p:blipFill>
        <p:spPr>
          <a:xfrm>
            <a:off x="842598" y="3965816"/>
            <a:ext cx="3830938" cy="1000378"/>
          </a:xfrm>
          <a:prstGeom prst="rect">
            <a:avLst/>
          </a:prstGeom>
        </p:spPr>
      </p:pic>
    </p:spTree>
    <p:extLst>
      <p:ext uri="{BB962C8B-B14F-4D97-AF65-F5344CB8AC3E}">
        <p14:creationId xmlns:p14="http://schemas.microsoft.com/office/powerpoint/2010/main" val="335390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FBFB54-701F-402F-9E0C-A9016A054DCA}"/>
              </a:ext>
            </a:extLst>
          </p:cNvPr>
          <p:cNvSpPr>
            <a:spLocks noGrp="1"/>
          </p:cNvSpPr>
          <p:nvPr>
            <p:ph type="title"/>
          </p:nvPr>
        </p:nvSpPr>
        <p:spPr>
          <a:xfrm>
            <a:off x="1011384" y="164349"/>
            <a:ext cx="8596668" cy="1320800"/>
          </a:xfrm>
        </p:spPr>
        <p:txBody>
          <a:bodyPr>
            <a:normAutofit/>
          </a:bodyPr>
          <a:lstStyle/>
          <a:p>
            <a:r>
              <a:rPr lang="en-GB" dirty="0"/>
              <a:t>Other points</a:t>
            </a:r>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7F29E40B-81E8-4BAE-80A4-58FED82A2738}"/>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13</a:t>
            </a:fld>
            <a:endParaRPr lang="en-US"/>
          </a:p>
        </p:txBody>
      </p:sp>
      <p:sp>
        <p:nvSpPr>
          <p:cNvPr id="3" name="Content Placeholder 2">
            <a:extLst>
              <a:ext uri="{FF2B5EF4-FFF2-40B4-BE49-F238E27FC236}">
                <a16:creationId xmlns:a16="http://schemas.microsoft.com/office/drawing/2014/main" id="{CF6B50DE-4B18-4D05-893F-983422871A8E}"/>
              </a:ext>
            </a:extLst>
          </p:cNvPr>
          <p:cNvSpPr>
            <a:spLocks noGrp="1"/>
          </p:cNvSpPr>
          <p:nvPr>
            <p:ph idx="1"/>
          </p:nvPr>
        </p:nvSpPr>
        <p:spPr>
          <a:xfrm>
            <a:off x="1011384" y="1049106"/>
            <a:ext cx="9922633" cy="4759787"/>
          </a:xfrm>
        </p:spPr>
        <p:txBody>
          <a:bodyPr>
            <a:noAutofit/>
          </a:bodyPr>
          <a:lstStyle/>
          <a:p>
            <a:pPr>
              <a:lnSpc>
                <a:spcPct val="90000"/>
              </a:lnSpc>
            </a:pPr>
            <a:r>
              <a:rPr lang="en-GB" sz="2400" dirty="0">
                <a:latin typeface="Arial" panose="020B0604020202020204" pitchFamily="34" charset="0"/>
                <a:cs typeface="Arial" panose="020B0604020202020204" pitchFamily="34" charset="0"/>
              </a:rPr>
              <a:t>If online access could be detrimental to a patient, it can be removed from an individual – for example in a patient with dementia or severe mental health issues.</a:t>
            </a:r>
          </a:p>
          <a:p>
            <a:pPr>
              <a:lnSpc>
                <a:spcPct val="90000"/>
              </a:lnSpc>
            </a:pPr>
            <a:r>
              <a:rPr lang="en-GB" sz="2400" dirty="0">
                <a:latin typeface="Arial" panose="020B0604020202020204" pitchFamily="34" charset="0"/>
                <a:cs typeface="Arial" panose="020B0604020202020204" pitchFamily="34" charset="0"/>
              </a:rPr>
              <a:t>Historic online record access can be given. The patient should request this as and the record checked and redacted as for a SAR, but there is no requirement to give access to free text, or documents in any records prior to 2019.</a:t>
            </a:r>
          </a:p>
          <a:p>
            <a:pPr>
              <a:lnSpc>
                <a:spcPct val="90000"/>
              </a:lnSpc>
            </a:pPr>
            <a:r>
              <a:rPr lang="en-GB" sz="2400" dirty="0">
                <a:latin typeface="Arial" panose="020B0604020202020204" pitchFamily="34" charset="0"/>
                <a:cs typeface="Arial" panose="020B0604020202020204" pitchFamily="34" charset="0"/>
              </a:rPr>
              <a:t>Digitalised Lloyd George records do not need to be included in online access.</a:t>
            </a:r>
          </a:p>
          <a:p>
            <a:pPr>
              <a:lnSpc>
                <a:spcPct val="90000"/>
              </a:lnSpc>
            </a:pPr>
            <a:endParaRPr lang="en-GB" sz="2400" dirty="0">
              <a:latin typeface="Arial" panose="020B0604020202020204" pitchFamily="34" charset="0"/>
              <a:cs typeface="Arial" panose="020B0604020202020204" pitchFamily="34" charset="0"/>
            </a:endParaRPr>
          </a:p>
          <a:p>
            <a:pPr>
              <a:lnSpc>
                <a:spcPct val="90000"/>
              </a:lnSpc>
            </a:pPr>
            <a:r>
              <a:rPr lang="en-GB" sz="2400" dirty="0">
                <a:latin typeface="Arial" panose="020B0604020202020204" pitchFamily="34" charset="0"/>
                <a:cs typeface="Arial" panose="020B0604020202020204" pitchFamily="34" charset="0"/>
              </a:rPr>
              <a:t>Warning – entries “redacted” will become visible again after a record is transferred via GP2GP – add the </a:t>
            </a:r>
            <a:r>
              <a:rPr lang="en-GB" sz="2400" dirty="0" err="1">
                <a:latin typeface="Arial" panose="020B0604020202020204" pitchFamily="34" charset="0"/>
                <a:cs typeface="Arial" panose="020B0604020202020204" pitchFamily="34" charset="0"/>
              </a:rPr>
              <a:t>Snomed</a:t>
            </a:r>
            <a:r>
              <a:rPr lang="en-GB" sz="2400" dirty="0">
                <a:latin typeface="Arial" panose="020B0604020202020204" pitchFamily="34" charset="0"/>
                <a:cs typeface="Arial" panose="020B0604020202020204" pitchFamily="34" charset="0"/>
              </a:rPr>
              <a:t> code </a:t>
            </a:r>
            <a:r>
              <a:rPr lang="en-US" sz="2400" b="1" i="0" dirty="0">
                <a:solidFill>
                  <a:srgbClr val="231F20"/>
                </a:solidFill>
                <a:effectLst/>
                <a:latin typeface="Frutiger W01"/>
              </a:rPr>
              <a:t>1364731000000104 Enhanced review indicated before granting access to your own health record </a:t>
            </a:r>
          </a:p>
        </p:txBody>
      </p:sp>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6433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4F18CEBB-5AA1-440B-8890-AB836807C193}"/>
              </a:ext>
            </a:extLst>
          </p:cNvPr>
          <p:cNvSpPr>
            <a:spLocks noGrp="1"/>
          </p:cNvSpPr>
          <p:nvPr>
            <p:ph type="title"/>
          </p:nvPr>
        </p:nvSpPr>
        <p:spPr>
          <a:xfrm>
            <a:off x="652481" y="1382486"/>
            <a:ext cx="3547581" cy="4093028"/>
          </a:xfrm>
        </p:spPr>
        <p:txBody>
          <a:bodyPr anchor="ctr">
            <a:normAutofit/>
          </a:bodyPr>
          <a:lstStyle/>
          <a:p>
            <a:r>
              <a:rPr lang="en-GB" sz="4400"/>
              <a:t>Corrections to records</a:t>
            </a:r>
          </a:p>
        </p:txBody>
      </p:sp>
      <p:grpSp>
        <p:nvGrpSpPr>
          <p:cNvPr id="12" name="Group 11">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3" name="Straight Connector 12">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3" name="Rectangle 22">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Slide Number Placeholder 3">
            <a:extLst>
              <a:ext uri="{FF2B5EF4-FFF2-40B4-BE49-F238E27FC236}">
                <a16:creationId xmlns:a16="http://schemas.microsoft.com/office/drawing/2014/main" id="{BADADA5F-30A8-431A-BC08-3BD03D37E526}"/>
              </a:ext>
            </a:extLst>
          </p:cNvPr>
          <p:cNvSpPr>
            <a:spLocks noGrp="1"/>
          </p:cNvSpPr>
          <p:nvPr>
            <p:ph type="sldNum" sz="quarter" idx="12"/>
          </p:nvPr>
        </p:nvSpPr>
        <p:spPr>
          <a:xfrm>
            <a:off x="10529090" y="6041362"/>
            <a:ext cx="683339"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57F1E4F-1CFF-5643-939E-217C01CDF565}" type="slidenum">
              <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endParaRPr>
          </a:p>
        </p:txBody>
      </p:sp>
      <p:graphicFrame>
        <p:nvGraphicFramePr>
          <p:cNvPr id="6" name="Content Placeholder 2">
            <a:extLst>
              <a:ext uri="{FF2B5EF4-FFF2-40B4-BE49-F238E27FC236}">
                <a16:creationId xmlns:a16="http://schemas.microsoft.com/office/drawing/2014/main" id="{F71ABCC7-652E-410E-9757-4A725F589685}"/>
              </a:ext>
            </a:extLst>
          </p:cNvPr>
          <p:cNvGraphicFramePr>
            <a:graphicFrameLocks noGrp="1"/>
          </p:cNvGraphicFramePr>
          <p:nvPr>
            <p:ph idx="1"/>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484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DD20E4-9AF4-334A-DB19-7C9605BA40C3}"/>
              </a:ext>
            </a:extLst>
          </p:cNvPr>
          <p:cNvSpPr>
            <a:spLocks noGrp="1"/>
          </p:cNvSpPr>
          <p:nvPr>
            <p:ph type="title"/>
          </p:nvPr>
        </p:nvSpPr>
        <p:spPr>
          <a:xfrm>
            <a:off x="1333502" y="609600"/>
            <a:ext cx="8596668" cy="734351"/>
          </a:xfrm>
        </p:spPr>
        <p:txBody>
          <a:bodyPr>
            <a:normAutofit fontScale="90000"/>
          </a:bodyPr>
          <a:lstStyle/>
          <a:p>
            <a:r>
              <a:rPr lang="en-GB" sz="4000" b="1" dirty="0"/>
              <a:t>Proxy Access</a:t>
            </a:r>
            <a:br>
              <a:rPr lang="en-GB" dirty="0"/>
            </a:br>
            <a:br>
              <a:rPr lang="en-GB" dirty="0"/>
            </a:br>
            <a:r>
              <a:rPr lang="en-GB" sz="2700" dirty="0">
                <a:latin typeface="Arial" panose="020B0604020202020204" pitchFamily="34" charset="0"/>
                <a:cs typeface="Arial" panose="020B0604020202020204" pitchFamily="34" charset="0"/>
              </a:rPr>
              <a:t>Proxy access allows a patient to consent to another person having limited access to their medical record – for example carers, parents or care home staff.</a:t>
            </a:r>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11297E94-355F-3914-0B15-AA5BD6CDD15B}"/>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15</a:t>
            </a:fld>
            <a:endParaRPr lang="en-US"/>
          </a:p>
        </p:txBody>
      </p:sp>
      <p:sp>
        <p:nvSpPr>
          <p:cNvPr id="3" name="Content Placeholder 2">
            <a:extLst>
              <a:ext uri="{FF2B5EF4-FFF2-40B4-BE49-F238E27FC236}">
                <a16:creationId xmlns:a16="http://schemas.microsoft.com/office/drawing/2014/main" id="{BEB3F8AB-845A-47C8-51E9-A5F251538CD4}"/>
              </a:ext>
            </a:extLst>
          </p:cNvPr>
          <p:cNvSpPr>
            <a:spLocks noGrp="1"/>
          </p:cNvSpPr>
          <p:nvPr>
            <p:ph idx="1"/>
          </p:nvPr>
        </p:nvSpPr>
        <p:spPr>
          <a:xfrm>
            <a:off x="1333502" y="3065172"/>
            <a:ext cx="9111264" cy="4142328"/>
          </a:xfrm>
        </p:spPr>
        <p:txBody>
          <a:bodyPr>
            <a:normAutofit/>
          </a:bodyPr>
          <a:lstStyle/>
          <a:p>
            <a:r>
              <a:rPr lang="en-GB" sz="2400">
                <a:latin typeface="Arial" panose="020B0604020202020204" pitchFamily="34" charset="0"/>
                <a:cs typeface="Arial" panose="020B0604020202020204" pitchFamily="34" charset="0"/>
              </a:rPr>
              <a:t>The changes to online access do not apply to Proxy Access.</a:t>
            </a:r>
          </a:p>
          <a:p>
            <a:r>
              <a:rPr lang="en-GB" sz="2400">
                <a:latin typeface="Arial" panose="020B0604020202020204" pitchFamily="34" charset="0"/>
                <a:cs typeface="Arial" panose="020B0604020202020204" pitchFamily="34" charset="0"/>
              </a:rPr>
              <a:t>It does not give full access to the records, but the practice can allocate access such as medications, appointments, test results according to the patients needs.</a:t>
            </a:r>
          </a:p>
          <a:p>
            <a:r>
              <a:rPr lang="en-GB" sz="2400">
                <a:latin typeface="Arial" panose="020B0604020202020204" pitchFamily="34" charset="0"/>
                <a:cs typeface="Arial" panose="020B0604020202020204" pitchFamily="34" charset="0"/>
              </a:rPr>
              <a:t>Proxy Access is available for parents of children under 12, and on a case by case basis after this age.</a:t>
            </a:r>
            <a:endParaRPr lang="en-GB" sz="2400" dirty="0">
              <a:latin typeface="Arial" panose="020B0604020202020204" pitchFamily="34" charset="0"/>
              <a:cs typeface="Arial" panose="020B0604020202020204" pitchFamily="34" charset="0"/>
            </a:endParaRPr>
          </a:p>
        </p:txBody>
      </p:sp>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3663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 name="Straight Connector 50">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009DD67-FBD3-401C-9197-6962A4EAE083}"/>
              </a:ext>
            </a:extLst>
          </p:cNvPr>
          <p:cNvSpPr>
            <a:spLocks noGrp="1"/>
          </p:cNvSpPr>
          <p:nvPr>
            <p:ph type="title"/>
          </p:nvPr>
        </p:nvSpPr>
        <p:spPr>
          <a:xfrm>
            <a:off x="687789" y="1378252"/>
            <a:ext cx="3547581" cy="4093028"/>
          </a:xfrm>
        </p:spPr>
        <p:txBody>
          <a:bodyPr anchor="ctr">
            <a:normAutofit/>
          </a:bodyPr>
          <a:lstStyle/>
          <a:p>
            <a:r>
              <a:rPr lang="en-GB" sz="4400" dirty="0">
                <a:solidFill>
                  <a:schemeClr val="accent1">
                    <a:lumMod val="75000"/>
                  </a:schemeClr>
                </a:solidFill>
              </a:rPr>
              <a:t>Children’s records.</a:t>
            </a:r>
          </a:p>
        </p:txBody>
      </p:sp>
      <p:graphicFrame>
        <p:nvGraphicFramePr>
          <p:cNvPr id="28" name="Content Placeholder 2">
            <a:extLst>
              <a:ext uri="{FF2B5EF4-FFF2-40B4-BE49-F238E27FC236}">
                <a16:creationId xmlns:a16="http://schemas.microsoft.com/office/drawing/2014/main" id="{370BE6C1-1F0F-4454-ACD7-E6154935F95D}"/>
              </a:ext>
            </a:extLst>
          </p:cNvPr>
          <p:cNvGraphicFramePr>
            <a:graphicFrameLocks noGrp="1"/>
          </p:cNvGraphicFramePr>
          <p:nvPr>
            <p:ph idx="1"/>
            <p:extLst>
              <p:ext uri="{D42A27DB-BD31-4B8C-83A1-F6EECF244321}">
                <p14:modId xmlns:p14="http://schemas.microsoft.com/office/powerpoint/2010/main" val="3435918012"/>
              </p:ext>
            </p:extLst>
          </p:nvPr>
        </p:nvGraphicFramePr>
        <p:xfrm>
          <a:off x="4090736" y="385011"/>
          <a:ext cx="7555831" cy="6216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2354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 name="Straight Connector 50">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009DD67-FBD3-401C-9197-6962A4EAE083}"/>
              </a:ext>
            </a:extLst>
          </p:cNvPr>
          <p:cNvSpPr>
            <a:spLocks noGrp="1"/>
          </p:cNvSpPr>
          <p:nvPr>
            <p:ph type="title"/>
          </p:nvPr>
        </p:nvSpPr>
        <p:spPr>
          <a:xfrm>
            <a:off x="687789" y="1378252"/>
            <a:ext cx="3547581" cy="4093028"/>
          </a:xfrm>
        </p:spPr>
        <p:txBody>
          <a:bodyPr anchor="ctr">
            <a:normAutofit/>
          </a:bodyPr>
          <a:lstStyle/>
          <a:p>
            <a:r>
              <a:rPr lang="en-GB" sz="4400" dirty="0">
                <a:solidFill>
                  <a:schemeClr val="accent1">
                    <a:lumMod val="75000"/>
                  </a:schemeClr>
                </a:solidFill>
              </a:rPr>
              <a:t>Children’s records.</a:t>
            </a:r>
          </a:p>
        </p:txBody>
      </p:sp>
      <p:graphicFrame>
        <p:nvGraphicFramePr>
          <p:cNvPr id="28" name="Content Placeholder 2">
            <a:extLst>
              <a:ext uri="{FF2B5EF4-FFF2-40B4-BE49-F238E27FC236}">
                <a16:creationId xmlns:a16="http://schemas.microsoft.com/office/drawing/2014/main" id="{370BE6C1-1F0F-4454-ACD7-E6154935F95D}"/>
              </a:ext>
            </a:extLst>
          </p:cNvPr>
          <p:cNvGraphicFramePr>
            <a:graphicFrameLocks noGrp="1"/>
          </p:cNvGraphicFramePr>
          <p:nvPr>
            <p:ph idx="1"/>
            <p:extLst>
              <p:ext uri="{D42A27DB-BD31-4B8C-83A1-F6EECF244321}">
                <p14:modId xmlns:p14="http://schemas.microsoft.com/office/powerpoint/2010/main" val="627361717"/>
              </p:ext>
            </p:extLst>
          </p:nvPr>
        </p:nvGraphicFramePr>
        <p:xfrm>
          <a:off x="3553692" y="1"/>
          <a:ext cx="8092876" cy="6601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2956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AA176D-30E4-40C2-B840-66D0A037076D}"/>
              </a:ext>
            </a:extLst>
          </p:cNvPr>
          <p:cNvSpPr>
            <a:spLocks noGrp="1"/>
          </p:cNvSpPr>
          <p:nvPr>
            <p:ph type="title"/>
          </p:nvPr>
        </p:nvSpPr>
        <p:spPr>
          <a:xfrm>
            <a:off x="1286933" y="609600"/>
            <a:ext cx="10197494" cy="1099457"/>
          </a:xfrm>
        </p:spPr>
        <p:txBody>
          <a:bodyPr>
            <a:normAutofit/>
          </a:bodyPr>
          <a:lstStyle/>
          <a:p>
            <a:r>
              <a:rPr lang="en-GB" dirty="0"/>
              <a:t>Deceased patients.</a:t>
            </a:r>
          </a:p>
        </p:txBody>
      </p:sp>
      <p:sp>
        <p:nvSpPr>
          <p:cNvPr id="21" name="Isosceles Triangle 2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BC66DED-D1F4-3477-5B6A-75C26179664C}"/>
              </a:ext>
            </a:extLst>
          </p:cNvPr>
          <p:cNvGraphicFramePr>
            <a:graphicFrameLocks noGrp="1"/>
          </p:cNvGraphicFramePr>
          <p:nvPr>
            <p:ph idx="1"/>
            <p:extLst>
              <p:ext uri="{D42A27DB-BD31-4B8C-83A1-F6EECF244321}">
                <p14:modId xmlns:p14="http://schemas.microsoft.com/office/powerpoint/2010/main" val="319025866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1986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CAA1B7-89C4-BEF6-10B3-A7438C9FFC8B}"/>
              </a:ext>
            </a:extLst>
          </p:cNvPr>
          <p:cNvSpPr>
            <a:spLocks noGrp="1"/>
          </p:cNvSpPr>
          <p:nvPr>
            <p:ph type="title"/>
          </p:nvPr>
        </p:nvSpPr>
        <p:spPr>
          <a:xfrm>
            <a:off x="1333502" y="609600"/>
            <a:ext cx="8596668" cy="855518"/>
          </a:xfrm>
        </p:spPr>
        <p:txBody>
          <a:bodyPr>
            <a:normAutofit/>
          </a:bodyPr>
          <a:lstStyle/>
          <a:p>
            <a:r>
              <a:rPr lang="en-GB" sz="4000" dirty="0"/>
              <a:t>National Data </a:t>
            </a:r>
            <a:r>
              <a:rPr lang="en-GB" sz="4000" dirty="0" err="1"/>
              <a:t>Opt</a:t>
            </a:r>
            <a:r>
              <a:rPr lang="en-GB" sz="4000" dirty="0"/>
              <a:t> Out</a:t>
            </a:r>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88418E2E-1F17-3AA3-4FD1-67C1C994F48C}"/>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19</a:t>
            </a:fld>
            <a:endParaRPr lang="en-US"/>
          </a:p>
        </p:txBody>
      </p:sp>
      <p:sp>
        <p:nvSpPr>
          <p:cNvPr id="3" name="Content Placeholder 2">
            <a:extLst>
              <a:ext uri="{FF2B5EF4-FFF2-40B4-BE49-F238E27FC236}">
                <a16:creationId xmlns:a16="http://schemas.microsoft.com/office/drawing/2014/main" id="{FAEE6043-3502-83DD-D309-A0896FBE2ABC}"/>
              </a:ext>
            </a:extLst>
          </p:cNvPr>
          <p:cNvSpPr>
            <a:spLocks noGrp="1"/>
          </p:cNvSpPr>
          <p:nvPr>
            <p:ph idx="1"/>
          </p:nvPr>
        </p:nvSpPr>
        <p:spPr>
          <a:xfrm>
            <a:off x="1032165" y="1709076"/>
            <a:ext cx="8596668" cy="3880773"/>
          </a:xfrm>
        </p:spPr>
        <p:txBody>
          <a:bodyPr>
            <a:noAutofit/>
          </a:bodyPr>
          <a:lstStyle/>
          <a:p>
            <a:r>
              <a:rPr lang="en-GB" sz="2400" dirty="0">
                <a:latin typeface="Arial" panose="020B0604020202020204" pitchFamily="34" charset="0"/>
                <a:cs typeface="Arial" panose="020B0604020202020204" pitchFamily="34" charset="0"/>
              </a:rPr>
              <a:t>Introduced in 2018.</a:t>
            </a:r>
          </a:p>
          <a:p>
            <a:r>
              <a:rPr lang="en-GB" sz="2400" dirty="0">
                <a:latin typeface="Arial" panose="020B0604020202020204" pitchFamily="34" charset="0"/>
                <a:cs typeface="Arial" panose="020B0604020202020204" pitchFamily="34" charset="0"/>
              </a:rPr>
              <a:t>Practices must be compliant by 31</a:t>
            </a:r>
            <a:r>
              <a:rPr lang="en-GB" sz="2400" baseline="30000" dirty="0">
                <a:latin typeface="Arial" panose="020B0604020202020204" pitchFamily="34" charset="0"/>
                <a:cs typeface="Arial" panose="020B0604020202020204" pitchFamily="34" charset="0"/>
              </a:rPr>
              <a:t>st</a:t>
            </a:r>
            <a:r>
              <a:rPr lang="en-GB" sz="2400" dirty="0">
                <a:latin typeface="Arial" panose="020B0604020202020204" pitchFamily="34" charset="0"/>
                <a:cs typeface="Arial" panose="020B0604020202020204" pitchFamily="34" charset="0"/>
              </a:rPr>
              <a:t> July 2022.</a:t>
            </a:r>
          </a:p>
          <a:p>
            <a:r>
              <a:rPr lang="en-GB" sz="2400" dirty="0">
                <a:latin typeface="Arial" panose="020B0604020202020204" pitchFamily="34" charset="0"/>
                <a:cs typeface="Arial" panose="020B0604020202020204" pitchFamily="34" charset="0"/>
              </a:rPr>
              <a:t>This applies to identifiable patient data being used in research or future planning.</a:t>
            </a:r>
          </a:p>
          <a:p>
            <a:r>
              <a:rPr lang="en-GB" sz="2400" dirty="0">
                <a:latin typeface="Arial" panose="020B0604020202020204" pitchFamily="34" charset="0"/>
                <a:cs typeface="Arial" panose="020B0604020202020204" pitchFamily="34" charset="0"/>
              </a:rPr>
              <a:t>It does not apply to anonymised data.</a:t>
            </a:r>
          </a:p>
          <a:p>
            <a:r>
              <a:rPr lang="en-GB" sz="2400" dirty="0">
                <a:latin typeface="Arial" panose="020B0604020202020204" pitchFamily="34" charset="0"/>
                <a:cs typeface="Arial" panose="020B0604020202020204" pitchFamily="34" charset="0"/>
              </a:rPr>
              <a:t>Nor data being shared for patient health care or with patient consent.</a:t>
            </a:r>
          </a:p>
          <a:p>
            <a:r>
              <a:rPr lang="en-GB" sz="2400" dirty="0">
                <a:latin typeface="Arial" panose="020B0604020202020204" pitchFamily="34" charset="0"/>
                <a:cs typeface="Arial" panose="020B0604020202020204" pitchFamily="34" charset="0"/>
              </a:rPr>
              <a:t>Patients register their opt out at:</a:t>
            </a:r>
          </a:p>
          <a:p>
            <a:pPr lvl="1"/>
            <a:r>
              <a:rPr lang="en-GB" sz="2400" dirty="0">
                <a:latin typeface="Arial" panose="020B0604020202020204" pitchFamily="34" charset="0"/>
                <a:cs typeface="Arial" panose="020B0604020202020204" pitchFamily="34" charset="0"/>
                <a:hlinkClick r:id="rId2"/>
              </a:rPr>
              <a:t>https://www.nhs.uk/your-nhs-data-matters/manage-your-choice/</a:t>
            </a:r>
            <a:r>
              <a:rPr lang="en-GB" sz="2400" dirty="0">
                <a:latin typeface="Arial" panose="020B0604020202020204" pitchFamily="34" charset="0"/>
                <a:cs typeface="Arial" panose="020B0604020202020204" pitchFamily="34" charset="0"/>
              </a:rPr>
              <a:t> </a:t>
            </a:r>
          </a:p>
        </p:txBody>
      </p:sp>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4995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011FB-3516-9F74-7F4E-D606017171CA}"/>
              </a:ext>
            </a:extLst>
          </p:cNvPr>
          <p:cNvSpPr>
            <a:spLocks noGrp="1"/>
          </p:cNvSpPr>
          <p:nvPr>
            <p:ph type="title"/>
          </p:nvPr>
        </p:nvSpPr>
        <p:spPr>
          <a:xfrm>
            <a:off x="677334" y="609600"/>
            <a:ext cx="8596668" cy="781318"/>
          </a:xfrm>
        </p:spPr>
        <p:txBody>
          <a:bodyPr/>
          <a:lstStyle/>
          <a:p>
            <a:r>
              <a:rPr lang="en-GB" dirty="0"/>
              <a:t>Contents</a:t>
            </a:r>
          </a:p>
        </p:txBody>
      </p:sp>
      <p:sp>
        <p:nvSpPr>
          <p:cNvPr id="3" name="Content Placeholder 2">
            <a:extLst>
              <a:ext uri="{FF2B5EF4-FFF2-40B4-BE49-F238E27FC236}">
                <a16:creationId xmlns:a16="http://schemas.microsoft.com/office/drawing/2014/main" id="{3EAB5A9B-766C-610F-0FFC-FF07BFCDB6B3}"/>
              </a:ext>
            </a:extLst>
          </p:cNvPr>
          <p:cNvSpPr>
            <a:spLocks noGrp="1"/>
          </p:cNvSpPr>
          <p:nvPr>
            <p:ph idx="1"/>
          </p:nvPr>
        </p:nvSpPr>
        <p:spPr>
          <a:xfrm>
            <a:off x="677334" y="1918953"/>
            <a:ext cx="8596668" cy="4122410"/>
          </a:xfrm>
        </p:spPr>
        <p:txBody>
          <a:bodyPr>
            <a:normAutofit/>
          </a:bodyPr>
          <a:lstStyle/>
          <a:p>
            <a:r>
              <a:rPr lang="en-GB" sz="2800" dirty="0">
                <a:latin typeface="Arial" panose="020B0604020202020204" pitchFamily="34" charset="0"/>
                <a:cs typeface="Arial" panose="020B0604020202020204" pitchFamily="34" charset="0"/>
              </a:rPr>
              <a:t>DSP Toolkit</a:t>
            </a:r>
          </a:p>
          <a:p>
            <a:r>
              <a:rPr lang="en-GB" sz="2800" dirty="0">
                <a:latin typeface="Arial" panose="020B0604020202020204" pitchFamily="34" charset="0"/>
                <a:cs typeface="Arial" panose="020B0604020202020204" pitchFamily="34" charset="0"/>
              </a:rPr>
              <a:t>Online Access</a:t>
            </a:r>
          </a:p>
          <a:p>
            <a:r>
              <a:rPr lang="en-GB" sz="2800" dirty="0">
                <a:latin typeface="Arial" panose="020B0604020202020204" pitchFamily="34" charset="0"/>
                <a:cs typeface="Arial" panose="020B0604020202020204" pitchFamily="34" charset="0"/>
              </a:rPr>
              <a:t>Proxy Access</a:t>
            </a:r>
          </a:p>
          <a:p>
            <a:r>
              <a:rPr lang="en-GB" sz="2800" dirty="0">
                <a:latin typeface="Arial" panose="020B0604020202020204" pitchFamily="34" charset="0"/>
                <a:cs typeface="Arial" panose="020B0604020202020204" pitchFamily="34" charset="0"/>
              </a:rPr>
              <a:t>Access for children</a:t>
            </a:r>
          </a:p>
          <a:p>
            <a:r>
              <a:rPr lang="en-GB" sz="2800" dirty="0">
                <a:latin typeface="Arial" panose="020B0604020202020204" pitchFamily="34" charset="0"/>
                <a:cs typeface="Arial" panose="020B0604020202020204" pitchFamily="34" charset="0"/>
              </a:rPr>
              <a:t>Deceased records</a:t>
            </a:r>
          </a:p>
          <a:p>
            <a:r>
              <a:rPr lang="en-GB" sz="2800" dirty="0">
                <a:latin typeface="Arial" panose="020B0604020202020204" pitchFamily="34" charset="0"/>
                <a:cs typeface="Arial" panose="020B0604020202020204" pitchFamily="34" charset="0"/>
              </a:rPr>
              <a:t>National Data </a:t>
            </a:r>
            <a:r>
              <a:rPr lang="en-GB" sz="2800" dirty="0" err="1">
                <a:latin typeface="Arial" panose="020B0604020202020204" pitchFamily="34" charset="0"/>
                <a:cs typeface="Arial" panose="020B0604020202020204" pitchFamily="34" charset="0"/>
              </a:rPr>
              <a:t>Opt</a:t>
            </a:r>
            <a:r>
              <a:rPr lang="en-GB" sz="2800" dirty="0">
                <a:latin typeface="Arial" panose="020B0604020202020204" pitchFamily="34" charset="0"/>
                <a:cs typeface="Arial" panose="020B0604020202020204" pitchFamily="34" charset="0"/>
              </a:rPr>
              <a:t> Out</a:t>
            </a:r>
          </a:p>
        </p:txBody>
      </p:sp>
    </p:spTree>
    <p:extLst>
      <p:ext uri="{BB962C8B-B14F-4D97-AF65-F5344CB8AC3E}">
        <p14:creationId xmlns:p14="http://schemas.microsoft.com/office/powerpoint/2010/main" val="3298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E4D1C2-8EBC-018C-3DFE-C083FEA5FAB4}"/>
              </a:ext>
            </a:extLst>
          </p:cNvPr>
          <p:cNvSpPr>
            <a:spLocks noGrp="1"/>
          </p:cNvSpPr>
          <p:nvPr>
            <p:ph type="title"/>
          </p:nvPr>
        </p:nvSpPr>
        <p:spPr>
          <a:xfrm>
            <a:off x="1333502" y="609600"/>
            <a:ext cx="8596668" cy="824345"/>
          </a:xfrm>
        </p:spPr>
        <p:txBody>
          <a:bodyPr>
            <a:normAutofit/>
          </a:bodyPr>
          <a:lstStyle/>
          <a:p>
            <a:r>
              <a:rPr lang="en-GB" dirty="0"/>
              <a:t>How to be compliant with the NDO</a:t>
            </a:r>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82EFB6C6-20CD-C3CB-E6D9-0EC65B9CACB7}"/>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20</a:t>
            </a:fld>
            <a:endParaRPr lang="en-US"/>
          </a:p>
        </p:txBody>
      </p:sp>
      <p:sp>
        <p:nvSpPr>
          <p:cNvPr id="3" name="Content Placeholder 2">
            <a:extLst>
              <a:ext uri="{FF2B5EF4-FFF2-40B4-BE49-F238E27FC236}">
                <a16:creationId xmlns:a16="http://schemas.microsoft.com/office/drawing/2014/main" id="{32363C0D-DF65-89D6-D6DB-9E7702713694}"/>
              </a:ext>
            </a:extLst>
          </p:cNvPr>
          <p:cNvSpPr>
            <a:spLocks noGrp="1"/>
          </p:cNvSpPr>
          <p:nvPr>
            <p:ph idx="1"/>
          </p:nvPr>
        </p:nvSpPr>
        <p:spPr>
          <a:xfrm>
            <a:off x="1573299" y="1433945"/>
            <a:ext cx="9202073" cy="4814455"/>
          </a:xfrm>
        </p:spPr>
        <p:txBody>
          <a:bodyPr>
            <a:normAutofit/>
          </a:bodyPr>
          <a:lstStyle/>
          <a:p>
            <a:r>
              <a:rPr lang="en-GB" sz="2400" dirty="0"/>
              <a:t>Have information available for patients on the website, in the privacy notice and in practice. An example statement is available at:</a:t>
            </a:r>
          </a:p>
          <a:p>
            <a:r>
              <a:rPr lang="en-GB" sz="2400" dirty="0">
                <a:hlinkClick r:id="rId2"/>
              </a:rPr>
              <a:t>https://www.digitalsocialcare.co.uk/data-security-protecting-my-information/national-data-opt-out/</a:t>
            </a:r>
            <a:r>
              <a:rPr lang="en-GB" sz="2400" dirty="0"/>
              <a:t> </a:t>
            </a:r>
          </a:p>
          <a:p>
            <a:r>
              <a:rPr lang="en-GB" sz="2400" dirty="0"/>
              <a:t>Ensure your staff know how to direct patients to the website.</a:t>
            </a:r>
          </a:p>
          <a:p>
            <a:r>
              <a:rPr lang="en-GB" sz="2400" dirty="0"/>
              <a:t>Consider all your searches for research or future planning, including those from other organisations – do you need to apply the NDO.</a:t>
            </a:r>
          </a:p>
          <a:p>
            <a:r>
              <a:rPr lang="en-GB" sz="2400" dirty="0"/>
              <a:t>If you carry out research in the practice you can invite patients to join in and they can consent.</a:t>
            </a:r>
          </a:p>
          <a:p>
            <a:endParaRPr lang="en-GB" dirty="0"/>
          </a:p>
          <a:p>
            <a:endParaRPr lang="en-GB" dirty="0"/>
          </a:p>
        </p:txBody>
      </p:sp>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36125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B0FC9E2A-7C78-7725-B903-672441B8BB24}"/>
              </a:ext>
            </a:extLst>
          </p:cNvPr>
          <p:cNvSpPr>
            <a:spLocks noGrp="1"/>
          </p:cNvSpPr>
          <p:nvPr>
            <p:ph type="title"/>
          </p:nvPr>
        </p:nvSpPr>
        <p:spPr>
          <a:xfrm>
            <a:off x="1151115" y="206061"/>
            <a:ext cx="7673801" cy="1087656"/>
          </a:xfrm>
        </p:spPr>
        <p:txBody>
          <a:bodyPr vert="horz" lIns="91440" tIns="45720" rIns="91440" bIns="45720" rtlCol="0" anchor="b">
            <a:normAutofit/>
          </a:bodyPr>
          <a:lstStyle/>
          <a:p>
            <a:pPr>
              <a:lnSpc>
                <a:spcPct val="90000"/>
              </a:lnSpc>
            </a:pPr>
            <a:r>
              <a:rPr lang="en-US" sz="2300" kern="1200" dirty="0">
                <a:solidFill>
                  <a:schemeClr val="accent1"/>
                </a:solidFill>
                <a:latin typeface="+mj-lt"/>
                <a:ea typeface="+mj-ea"/>
                <a:cs typeface="+mj-cs"/>
              </a:rPr>
              <a:t>Both </a:t>
            </a:r>
            <a:r>
              <a:rPr lang="en-US" sz="2300" kern="1200" dirty="0" err="1">
                <a:solidFill>
                  <a:schemeClr val="accent1"/>
                </a:solidFill>
                <a:latin typeface="+mj-lt"/>
                <a:ea typeface="+mj-ea"/>
                <a:cs typeface="+mj-cs"/>
              </a:rPr>
              <a:t>Emis</a:t>
            </a:r>
            <a:r>
              <a:rPr lang="en-US" sz="2300" kern="1200" dirty="0">
                <a:solidFill>
                  <a:schemeClr val="accent1"/>
                </a:solidFill>
                <a:latin typeface="+mj-lt"/>
                <a:ea typeface="+mj-ea"/>
                <a:cs typeface="+mj-cs"/>
              </a:rPr>
              <a:t> and </a:t>
            </a:r>
            <a:r>
              <a:rPr lang="en-US" sz="2300" kern="1200" dirty="0" err="1">
                <a:solidFill>
                  <a:schemeClr val="accent1"/>
                </a:solidFill>
                <a:latin typeface="+mj-lt"/>
                <a:ea typeface="+mj-ea"/>
                <a:cs typeface="+mj-cs"/>
              </a:rPr>
              <a:t>Systmone</a:t>
            </a:r>
            <a:r>
              <a:rPr lang="en-US" sz="2300" kern="1200" dirty="0">
                <a:solidFill>
                  <a:schemeClr val="accent1"/>
                </a:solidFill>
                <a:latin typeface="+mj-lt"/>
                <a:ea typeface="+mj-ea"/>
                <a:cs typeface="+mj-cs"/>
              </a:rPr>
              <a:t> have updates to allow NDO registered patients to be removed from relevant searches.</a:t>
            </a:r>
          </a:p>
        </p:txBody>
      </p:sp>
      <p:pic>
        <p:nvPicPr>
          <p:cNvPr id="26" name="Content Placeholder 25">
            <a:extLst>
              <a:ext uri="{FF2B5EF4-FFF2-40B4-BE49-F238E27FC236}">
                <a16:creationId xmlns:a16="http://schemas.microsoft.com/office/drawing/2014/main" id="{01C37231-51A3-852F-E4C9-75C51DF11A94}"/>
              </a:ext>
            </a:extLst>
          </p:cNvPr>
          <p:cNvPicPr>
            <a:picLocks noGrp="1" noChangeAspect="1"/>
          </p:cNvPicPr>
          <p:nvPr>
            <p:ph idx="1"/>
          </p:nvPr>
        </p:nvPicPr>
        <p:blipFill>
          <a:blip r:embed="rId2"/>
          <a:stretch>
            <a:fillRect/>
          </a:stretch>
        </p:blipFill>
        <p:spPr>
          <a:xfrm>
            <a:off x="842597" y="2500186"/>
            <a:ext cx="7827561" cy="3469359"/>
          </a:xfrm>
        </p:spPr>
      </p:pic>
      <p:sp>
        <p:nvSpPr>
          <p:cNvPr id="27" name="TextBox 26">
            <a:extLst>
              <a:ext uri="{FF2B5EF4-FFF2-40B4-BE49-F238E27FC236}">
                <a16:creationId xmlns:a16="http://schemas.microsoft.com/office/drawing/2014/main" id="{787116C0-7981-9B64-6618-CD9F6D4C7914}"/>
              </a:ext>
            </a:extLst>
          </p:cNvPr>
          <p:cNvSpPr txBox="1"/>
          <p:nvPr/>
        </p:nvSpPr>
        <p:spPr>
          <a:xfrm>
            <a:off x="842597" y="1666119"/>
            <a:ext cx="4782697" cy="461665"/>
          </a:xfrm>
          <a:prstGeom prst="rect">
            <a:avLst/>
          </a:prstGeom>
          <a:noFill/>
        </p:spPr>
        <p:txBody>
          <a:bodyPr wrap="square" rtlCol="0">
            <a:spAutoFit/>
          </a:bodyPr>
          <a:lstStyle/>
          <a:p>
            <a:r>
              <a:rPr lang="en-GB" sz="2400" dirty="0" err="1">
                <a:solidFill>
                  <a:schemeClr val="accent1">
                    <a:lumMod val="75000"/>
                  </a:schemeClr>
                </a:solidFill>
              </a:rPr>
              <a:t>Systmone</a:t>
            </a:r>
            <a:r>
              <a:rPr lang="en-GB" sz="2400" dirty="0">
                <a:solidFill>
                  <a:schemeClr val="accent1">
                    <a:lumMod val="75000"/>
                  </a:schemeClr>
                </a:solidFill>
              </a:rPr>
              <a:t> Reports</a:t>
            </a:r>
          </a:p>
        </p:txBody>
      </p:sp>
    </p:spTree>
    <p:extLst>
      <p:ext uri="{BB962C8B-B14F-4D97-AF65-F5344CB8AC3E}">
        <p14:creationId xmlns:p14="http://schemas.microsoft.com/office/powerpoint/2010/main" val="1378945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04C37-383E-9AFB-CEB3-20B181465A60}"/>
              </a:ext>
            </a:extLst>
          </p:cNvPr>
          <p:cNvSpPr>
            <a:spLocks noGrp="1"/>
          </p:cNvSpPr>
          <p:nvPr>
            <p:ph type="title"/>
          </p:nvPr>
        </p:nvSpPr>
        <p:spPr/>
        <p:txBody>
          <a:bodyPr/>
          <a:lstStyle/>
          <a:p>
            <a:r>
              <a:rPr lang="en-GB" dirty="0"/>
              <a:t>EMIS – Population Reporting</a:t>
            </a:r>
          </a:p>
        </p:txBody>
      </p:sp>
      <p:pic>
        <p:nvPicPr>
          <p:cNvPr id="4" name="Content Placeholder 3" descr="New Search screen with Opt out option highlighted">
            <a:extLst>
              <a:ext uri="{FF2B5EF4-FFF2-40B4-BE49-F238E27FC236}">
                <a16:creationId xmlns:a16="http://schemas.microsoft.com/office/drawing/2014/main" id="{5BB57763-3D44-E74E-B774-614104EA0A8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67" y="1930400"/>
            <a:ext cx="5798637" cy="3832811"/>
          </a:xfrm>
          <a:prstGeom prst="rect">
            <a:avLst/>
          </a:prstGeom>
          <a:noFill/>
          <a:ln>
            <a:noFill/>
          </a:ln>
        </p:spPr>
      </p:pic>
    </p:spTree>
    <p:extLst>
      <p:ext uri="{BB962C8B-B14F-4D97-AF65-F5344CB8AC3E}">
        <p14:creationId xmlns:p14="http://schemas.microsoft.com/office/powerpoint/2010/main" val="690576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38">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0" name="Straight Connector 39">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43">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72" name="Rectangle 50">
            <a:extLst>
              <a:ext uri="{FF2B5EF4-FFF2-40B4-BE49-F238E27FC236}">
                <a16:creationId xmlns:a16="http://schemas.microsoft.com/office/drawing/2014/main" id="{2783C067-F8BF-4755-B516-8A0CD74C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52">
            <a:extLst>
              <a:ext uri="{FF2B5EF4-FFF2-40B4-BE49-F238E27FC236}">
                <a16:creationId xmlns:a16="http://schemas.microsoft.com/office/drawing/2014/main" id="{2ED796EC-E7FF-46DB-B912-FB08BF12A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Isosceles Triangle 54">
            <a:extLst>
              <a:ext uri="{FF2B5EF4-FFF2-40B4-BE49-F238E27FC236}">
                <a16:creationId xmlns:a16="http://schemas.microsoft.com/office/drawing/2014/main" id="{549A2DAB-B431-487D-95AD-BB0FECB4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alpha val="88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7">
            <a:extLst>
              <a:ext uri="{FF2B5EF4-FFF2-40B4-BE49-F238E27FC236}">
                <a16:creationId xmlns:a16="http://schemas.microsoft.com/office/drawing/2014/main" id="{0819F787-32B4-46A8-BC57-C6571BCEE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cxnSp>
        <p:nvCxnSpPr>
          <p:cNvPr id="76" name="Straight Connector 58">
            <a:extLst>
              <a:ext uri="{FF2B5EF4-FFF2-40B4-BE49-F238E27FC236}">
                <a16:creationId xmlns:a16="http://schemas.microsoft.com/office/drawing/2014/main" id="{C5ECDEE1-7093-418F-9CF5-24EEB115C1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77" name="Straight Connector 60">
            <a:extLst>
              <a:ext uri="{FF2B5EF4-FFF2-40B4-BE49-F238E27FC236}">
                <a16:creationId xmlns:a16="http://schemas.microsoft.com/office/drawing/2014/main" id="{045062AF-EB11-4651-BC4A-4DA21768D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9B4C2C0D-6E34-4E0E-BDCD-07CEA3FD22B2}"/>
              </a:ext>
            </a:extLst>
          </p:cNvPr>
          <p:cNvSpPr>
            <a:spLocks noGrp="1"/>
          </p:cNvSpPr>
          <p:nvPr>
            <p:ph type="title"/>
          </p:nvPr>
        </p:nvSpPr>
        <p:spPr>
          <a:xfrm>
            <a:off x="1507067" y="1397000"/>
            <a:ext cx="7766936" cy="3176588"/>
          </a:xfrm>
        </p:spPr>
        <p:txBody>
          <a:bodyPr vert="horz" lIns="91440" tIns="45720" rIns="91440" bIns="45720" rtlCol="0" anchor="b">
            <a:normAutofit/>
          </a:bodyPr>
          <a:lstStyle/>
          <a:p>
            <a:pPr algn="ctr">
              <a:lnSpc>
                <a:spcPct val="90000"/>
              </a:lnSpc>
            </a:pPr>
            <a:r>
              <a:rPr lang="en-US" dirty="0"/>
              <a:t>Any Questions?</a:t>
            </a:r>
            <a:br>
              <a:rPr lang="en-US" sz="3000" dirty="0"/>
            </a:br>
            <a:br>
              <a:rPr lang="en-US" sz="3000" dirty="0"/>
            </a:br>
            <a:br>
              <a:rPr lang="en-US" sz="3000" dirty="0">
                <a:solidFill>
                  <a:schemeClr val="accent1">
                    <a:lumMod val="75000"/>
                  </a:schemeClr>
                </a:solidFill>
              </a:rPr>
            </a:br>
            <a:br>
              <a:rPr lang="en-US" sz="3000" dirty="0">
                <a:solidFill>
                  <a:schemeClr val="accent1">
                    <a:lumMod val="75000"/>
                  </a:schemeClr>
                </a:solidFill>
              </a:rPr>
            </a:br>
            <a:br>
              <a:rPr lang="en-US" sz="3000" dirty="0">
                <a:solidFill>
                  <a:schemeClr val="accent1">
                    <a:lumMod val="75000"/>
                  </a:schemeClr>
                </a:solidFill>
              </a:rPr>
            </a:br>
            <a:br>
              <a:rPr lang="en-US" sz="3000" dirty="0">
                <a:solidFill>
                  <a:schemeClr val="accent1">
                    <a:lumMod val="75000"/>
                  </a:schemeClr>
                </a:solidFill>
              </a:rPr>
            </a:br>
            <a:endParaRPr lang="en-US" sz="3000" dirty="0"/>
          </a:p>
        </p:txBody>
      </p:sp>
      <p:pic>
        <p:nvPicPr>
          <p:cNvPr id="3" name="Picture 2">
            <a:extLst>
              <a:ext uri="{FF2B5EF4-FFF2-40B4-BE49-F238E27FC236}">
                <a16:creationId xmlns:a16="http://schemas.microsoft.com/office/drawing/2014/main" id="{115FC818-4FC5-4E22-8C9C-DD8D2B7E165E}"/>
              </a:ext>
            </a:extLst>
          </p:cNvPr>
          <p:cNvPicPr>
            <a:picLocks noChangeAspect="1"/>
          </p:cNvPicPr>
          <p:nvPr/>
        </p:nvPicPr>
        <p:blipFill>
          <a:blip r:embed="rId2"/>
          <a:stretch>
            <a:fillRect/>
          </a:stretch>
        </p:blipFill>
        <p:spPr>
          <a:xfrm>
            <a:off x="3446522" y="2298975"/>
            <a:ext cx="3694950" cy="1372638"/>
          </a:xfrm>
          <a:prstGeom prst="rect">
            <a:avLst/>
          </a:prstGeom>
        </p:spPr>
      </p:pic>
    </p:spTree>
    <p:extLst>
      <p:ext uri="{BB962C8B-B14F-4D97-AF65-F5344CB8AC3E}">
        <p14:creationId xmlns:p14="http://schemas.microsoft.com/office/powerpoint/2010/main" val="1096385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41BC-C2C4-CD44-267E-74A5FC255EB3}"/>
              </a:ext>
            </a:extLst>
          </p:cNvPr>
          <p:cNvSpPr>
            <a:spLocks noGrp="1"/>
          </p:cNvSpPr>
          <p:nvPr>
            <p:ph type="title"/>
          </p:nvPr>
        </p:nvSpPr>
        <p:spPr>
          <a:xfrm>
            <a:off x="162179" y="236113"/>
            <a:ext cx="8596668" cy="782782"/>
          </a:xfrm>
        </p:spPr>
        <p:txBody>
          <a:bodyPr/>
          <a:lstStyle/>
          <a:p>
            <a:r>
              <a:rPr lang="en-GB" dirty="0"/>
              <a:t>DSP Toolkit - Reminder</a:t>
            </a:r>
          </a:p>
        </p:txBody>
      </p:sp>
      <p:sp>
        <p:nvSpPr>
          <p:cNvPr id="3" name="Content Placeholder 2">
            <a:extLst>
              <a:ext uri="{FF2B5EF4-FFF2-40B4-BE49-F238E27FC236}">
                <a16:creationId xmlns:a16="http://schemas.microsoft.com/office/drawing/2014/main" id="{77176E24-5987-960D-9E97-86456B2A24FC}"/>
              </a:ext>
            </a:extLst>
          </p:cNvPr>
          <p:cNvSpPr>
            <a:spLocks noGrp="1"/>
          </p:cNvSpPr>
          <p:nvPr>
            <p:ph idx="1"/>
          </p:nvPr>
        </p:nvSpPr>
        <p:spPr>
          <a:xfrm>
            <a:off x="355362" y="1392381"/>
            <a:ext cx="9173248" cy="5021297"/>
          </a:xfrm>
        </p:spPr>
        <p:txBody>
          <a:bodyPr>
            <a:normAutofit lnSpcReduction="10000"/>
          </a:bodyPr>
          <a:lstStyle/>
          <a:p>
            <a:r>
              <a:rPr lang="en-GB" b="1" dirty="0"/>
              <a:t>Final date to publish 30</a:t>
            </a:r>
            <a:r>
              <a:rPr lang="en-GB" b="1" baseline="30000" dirty="0"/>
              <a:t>th</a:t>
            </a:r>
            <a:r>
              <a:rPr lang="en-GB" b="1" dirty="0"/>
              <a:t> June 2022</a:t>
            </a:r>
          </a:p>
          <a:p>
            <a:r>
              <a:rPr lang="en-GB" dirty="0"/>
              <a:t>5.1.1 Staff training must be completed between 1 July 2021 and 30</a:t>
            </a:r>
            <a:r>
              <a:rPr lang="en-GB" baseline="30000" dirty="0"/>
              <a:t>th</a:t>
            </a:r>
            <a:r>
              <a:rPr lang="en-GB" dirty="0"/>
              <a:t> June 2022</a:t>
            </a:r>
          </a:p>
          <a:p>
            <a:r>
              <a:rPr lang="en-GB" dirty="0"/>
              <a:t>Check the practice profile and users – update if necessary.</a:t>
            </a:r>
          </a:p>
          <a:p>
            <a:endParaRPr lang="en-GB" dirty="0"/>
          </a:p>
          <a:p>
            <a:endParaRPr lang="en-GB" dirty="0"/>
          </a:p>
          <a:p>
            <a:endParaRPr lang="en-GB" dirty="0"/>
          </a:p>
          <a:p>
            <a:endParaRPr lang="en-GB" dirty="0"/>
          </a:p>
          <a:p>
            <a:r>
              <a:rPr lang="en-GB" dirty="0"/>
              <a:t>If your Caldicott Guardian or SIRO have changed you need to update this on the CG and SIRO register </a:t>
            </a:r>
            <a:r>
              <a:rPr lang="en-GB" dirty="0">
                <a:hlinkClick r:id="rId2"/>
              </a:rPr>
              <a:t>https://digital.nhs.uk/services/organisation-data-service/update-your-data/registers</a:t>
            </a:r>
            <a:r>
              <a:rPr lang="en-GB" dirty="0"/>
              <a:t> </a:t>
            </a:r>
          </a:p>
          <a:p>
            <a:r>
              <a:rPr lang="en-GB" dirty="0"/>
              <a:t>There is no requirement to answer the non-mandatory questions, but you can if you wish, and are able – they may be mandatory next year.</a:t>
            </a:r>
          </a:p>
          <a:p>
            <a:r>
              <a:rPr lang="en-GB" dirty="0"/>
              <a:t>It is up to you if you upload documents to the toolkit – add a link to your website for the privacy notice – but make sure that the privacy notice is up to date.</a:t>
            </a:r>
          </a:p>
          <a:p>
            <a:endParaRPr lang="en-GB" dirty="0"/>
          </a:p>
        </p:txBody>
      </p:sp>
      <p:pic>
        <p:nvPicPr>
          <p:cNvPr id="5" name="Picture 4">
            <a:extLst>
              <a:ext uri="{FF2B5EF4-FFF2-40B4-BE49-F238E27FC236}">
                <a16:creationId xmlns:a16="http://schemas.microsoft.com/office/drawing/2014/main" id="{F2FDD8B7-284C-41B1-E345-009C720190D6}"/>
              </a:ext>
            </a:extLst>
          </p:cNvPr>
          <p:cNvPicPr>
            <a:picLocks noChangeAspect="1"/>
          </p:cNvPicPr>
          <p:nvPr/>
        </p:nvPicPr>
        <p:blipFill>
          <a:blip r:embed="rId3"/>
          <a:stretch>
            <a:fillRect/>
          </a:stretch>
        </p:blipFill>
        <p:spPr>
          <a:xfrm>
            <a:off x="3166654" y="2666894"/>
            <a:ext cx="3312994" cy="861917"/>
          </a:xfrm>
          <a:prstGeom prst="rect">
            <a:avLst/>
          </a:prstGeom>
        </p:spPr>
      </p:pic>
    </p:spTree>
    <p:extLst>
      <p:ext uri="{BB962C8B-B14F-4D97-AF65-F5344CB8AC3E}">
        <p14:creationId xmlns:p14="http://schemas.microsoft.com/office/powerpoint/2010/main" val="4026873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A6D75-05D9-AE44-BE40-C0E361410E6D}"/>
              </a:ext>
            </a:extLst>
          </p:cNvPr>
          <p:cNvSpPr>
            <a:spLocks noGrp="1"/>
          </p:cNvSpPr>
          <p:nvPr>
            <p:ph type="title"/>
          </p:nvPr>
        </p:nvSpPr>
        <p:spPr/>
        <p:txBody>
          <a:bodyPr/>
          <a:lstStyle/>
          <a:p>
            <a:r>
              <a:rPr lang="en-GB" dirty="0"/>
              <a:t>DSP Toolkit – Hints and Tips</a:t>
            </a:r>
          </a:p>
        </p:txBody>
      </p:sp>
      <p:sp>
        <p:nvSpPr>
          <p:cNvPr id="3" name="Content Placeholder 2">
            <a:extLst>
              <a:ext uri="{FF2B5EF4-FFF2-40B4-BE49-F238E27FC236}">
                <a16:creationId xmlns:a16="http://schemas.microsoft.com/office/drawing/2014/main" id="{F322C804-96B2-BF89-B012-A3CDB5418CE3}"/>
              </a:ext>
            </a:extLst>
          </p:cNvPr>
          <p:cNvSpPr>
            <a:spLocks noGrp="1"/>
          </p:cNvSpPr>
          <p:nvPr>
            <p:ph idx="1"/>
          </p:nvPr>
        </p:nvSpPr>
        <p:spPr>
          <a:xfrm>
            <a:off x="677334" y="1496291"/>
            <a:ext cx="8596668" cy="4545071"/>
          </a:xfrm>
        </p:spPr>
        <p:txBody>
          <a:bodyPr/>
          <a:lstStyle/>
          <a:p>
            <a:r>
              <a:rPr lang="en-GB" dirty="0"/>
              <a:t>Do not assume that last years answer is correct now – check before confirming the assertion is correct.</a:t>
            </a:r>
          </a:p>
          <a:p>
            <a:r>
              <a:rPr lang="en-GB" dirty="0"/>
              <a:t>Add information to the comment box – this may be helpful for the person completing your toolkit next year.</a:t>
            </a:r>
          </a:p>
          <a:p>
            <a:endParaRPr lang="en-GB" dirty="0"/>
          </a:p>
        </p:txBody>
      </p:sp>
      <p:pic>
        <p:nvPicPr>
          <p:cNvPr id="5" name="Picture 4">
            <a:extLst>
              <a:ext uri="{FF2B5EF4-FFF2-40B4-BE49-F238E27FC236}">
                <a16:creationId xmlns:a16="http://schemas.microsoft.com/office/drawing/2014/main" id="{D27D936E-BCC4-3056-2E8F-8BEDAD96565F}"/>
              </a:ext>
            </a:extLst>
          </p:cNvPr>
          <p:cNvPicPr>
            <a:picLocks noChangeAspect="1"/>
          </p:cNvPicPr>
          <p:nvPr/>
        </p:nvPicPr>
        <p:blipFill>
          <a:blip r:embed="rId2"/>
          <a:stretch>
            <a:fillRect/>
          </a:stretch>
        </p:blipFill>
        <p:spPr>
          <a:xfrm>
            <a:off x="1751526" y="3204610"/>
            <a:ext cx="6349285" cy="2619986"/>
          </a:xfrm>
          <a:prstGeom prst="rect">
            <a:avLst/>
          </a:prstGeom>
        </p:spPr>
      </p:pic>
    </p:spTree>
    <p:extLst>
      <p:ext uri="{BB962C8B-B14F-4D97-AF65-F5344CB8AC3E}">
        <p14:creationId xmlns:p14="http://schemas.microsoft.com/office/powerpoint/2010/main" val="356527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DA8A5-BDF8-0EC4-2B50-E0B2398AAC11}"/>
              </a:ext>
            </a:extLst>
          </p:cNvPr>
          <p:cNvSpPr>
            <a:spLocks noGrp="1"/>
          </p:cNvSpPr>
          <p:nvPr>
            <p:ph type="title"/>
          </p:nvPr>
        </p:nvSpPr>
        <p:spPr>
          <a:xfrm>
            <a:off x="677334" y="609600"/>
            <a:ext cx="8596668" cy="751609"/>
          </a:xfrm>
        </p:spPr>
        <p:txBody>
          <a:bodyPr/>
          <a:lstStyle/>
          <a:p>
            <a:r>
              <a:rPr lang="en-GB" dirty="0"/>
              <a:t>DSP Toolkit – Hints and Tips</a:t>
            </a:r>
          </a:p>
        </p:txBody>
      </p:sp>
      <p:sp>
        <p:nvSpPr>
          <p:cNvPr id="3" name="Content Placeholder 2">
            <a:extLst>
              <a:ext uri="{FF2B5EF4-FFF2-40B4-BE49-F238E27FC236}">
                <a16:creationId xmlns:a16="http://schemas.microsoft.com/office/drawing/2014/main" id="{077A81A6-67EC-0DB3-74CA-5511A2AF4085}"/>
              </a:ext>
            </a:extLst>
          </p:cNvPr>
          <p:cNvSpPr>
            <a:spLocks noGrp="1"/>
          </p:cNvSpPr>
          <p:nvPr>
            <p:ph idx="1"/>
          </p:nvPr>
        </p:nvSpPr>
        <p:spPr>
          <a:xfrm>
            <a:off x="311727" y="1537855"/>
            <a:ext cx="8962275" cy="4800599"/>
          </a:xfrm>
        </p:spPr>
        <p:txBody>
          <a:bodyPr/>
          <a:lstStyle/>
          <a:p>
            <a:r>
              <a:rPr lang="en-GB" dirty="0"/>
              <a:t>1.3.2 – </a:t>
            </a:r>
            <a:r>
              <a:rPr lang="en-GB" dirty="0">
                <a:solidFill>
                  <a:schemeClr val="accent1">
                    <a:lumMod val="75000"/>
                  </a:schemeClr>
                </a:solidFill>
              </a:rPr>
              <a:t>Do you carry out regular spot checks</a:t>
            </a:r>
            <a:r>
              <a:rPr lang="en-GB" dirty="0"/>
              <a:t>?  Use a checklist and log any actions.</a:t>
            </a:r>
          </a:p>
          <a:p>
            <a:r>
              <a:rPr lang="en-GB" dirty="0"/>
              <a:t>3.2.1 – </a:t>
            </a:r>
            <a:r>
              <a:rPr lang="en-GB" dirty="0">
                <a:solidFill>
                  <a:schemeClr val="accent1">
                    <a:lumMod val="75000"/>
                  </a:schemeClr>
                </a:solidFill>
              </a:rPr>
              <a:t>95% of staff to have completed training since 1</a:t>
            </a:r>
            <a:r>
              <a:rPr lang="en-GB" baseline="30000" dirty="0">
                <a:solidFill>
                  <a:schemeClr val="accent1">
                    <a:lumMod val="75000"/>
                  </a:schemeClr>
                </a:solidFill>
              </a:rPr>
              <a:t>st</a:t>
            </a:r>
            <a:r>
              <a:rPr lang="en-GB" dirty="0">
                <a:solidFill>
                  <a:schemeClr val="accent1">
                    <a:lumMod val="75000"/>
                  </a:schemeClr>
                </a:solidFill>
              </a:rPr>
              <a:t> July 2021.  </a:t>
            </a:r>
          </a:p>
          <a:p>
            <a:pPr marL="0" indent="0">
              <a:buNone/>
            </a:pPr>
            <a:r>
              <a:rPr lang="en-GB" dirty="0">
                <a:solidFill>
                  <a:schemeClr val="accent1">
                    <a:lumMod val="75000"/>
                  </a:schemeClr>
                </a:solidFill>
              </a:rPr>
              <a:t>	</a:t>
            </a:r>
            <a:r>
              <a:rPr lang="en-GB" dirty="0"/>
              <a:t>The training should be DSP Level 1, through </a:t>
            </a:r>
            <a:r>
              <a:rPr lang="en-GB" dirty="0" err="1"/>
              <a:t>eLfH</a:t>
            </a:r>
            <a:r>
              <a:rPr lang="en-GB" dirty="0"/>
              <a:t>, </a:t>
            </a:r>
            <a:r>
              <a:rPr lang="en-GB" dirty="0" err="1"/>
              <a:t>Bluestream</a:t>
            </a:r>
            <a:r>
              <a:rPr lang="en-GB" dirty="0"/>
              <a:t> or another online 	service but must have an assessment at the end.  Staff on long term sick or 	maternity leave do not need to be counted.</a:t>
            </a:r>
          </a:p>
          <a:p>
            <a:r>
              <a:rPr lang="en-GB" dirty="0"/>
              <a:t>4.3.1 </a:t>
            </a:r>
            <a:r>
              <a:rPr lang="en-GB" dirty="0">
                <a:solidFill>
                  <a:schemeClr val="accent1">
                    <a:lumMod val="75000"/>
                  </a:schemeClr>
                </a:solidFill>
              </a:rPr>
              <a:t>Administrators signing a privileged access agreement </a:t>
            </a:r>
            <a:r>
              <a:rPr lang="en-GB" dirty="0"/>
              <a:t>– this is for the IT staff who act as administrators for the clinical or other systems, not all staff.</a:t>
            </a:r>
          </a:p>
          <a:p>
            <a:r>
              <a:rPr lang="en-GB" dirty="0"/>
              <a:t>10.2.1 </a:t>
            </a:r>
            <a:r>
              <a:rPr lang="en-GB" dirty="0">
                <a:solidFill>
                  <a:schemeClr val="accent1">
                    <a:lumMod val="75000"/>
                  </a:schemeClr>
                </a:solidFill>
              </a:rPr>
              <a:t>IT system suppliers have cyber security certification </a:t>
            </a:r>
            <a:r>
              <a:rPr lang="en-GB" dirty="0"/>
              <a:t>– if your previous comment is about Gpsoc – this has now changed to GPIT Futures </a:t>
            </a:r>
            <a:r>
              <a:rPr lang="en-GB" dirty="0">
                <a:hlinkClick r:id="rId2"/>
              </a:rPr>
              <a:t>https://digital.nhs.uk/services/gp-it-futures-systems</a:t>
            </a:r>
            <a:r>
              <a:rPr lang="en-GB" dirty="0"/>
              <a:t> </a:t>
            </a:r>
          </a:p>
          <a:p>
            <a:endParaRPr lang="en-GB" dirty="0"/>
          </a:p>
        </p:txBody>
      </p:sp>
    </p:spTree>
    <p:extLst>
      <p:ext uri="{BB962C8B-B14F-4D97-AF65-F5344CB8AC3E}">
        <p14:creationId xmlns:p14="http://schemas.microsoft.com/office/powerpoint/2010/main" val="834831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7CFF93-C994-4E8A-9277-77A5880702E9}"/>
              </a:ext>
            </a:extLst>
          </p:cNvPr>
          <p:cNvSpPr>
            <a:spLocks noGrp="1"/>
          </p:cNvSpPr>
          <p:nvPr>
            <p:ph type="title"/>
          </p:nvPr>
        </p:nvSpPr>
        <p:spPr>
          <a:xfrm>
            <a:off x="1260766" y="186744"/>
            <a:ext cx="8596668" cy="734351"/>
          </a:xfrm>
        </p:spPr>
        <p:txBody>
          <a:bodyPr>
            <a:noAutofit/>
          </a:bodyPr>
          <a:lstStyle/>
          <a:p>
            <a:r>
              <a:rPr lang="en-GB" sz="4400" b="1" dirty="0"/>
              <a:t>Online Access</a:t>
            </a:r>
          </a:p>
        </p:txBody>
      </p:sp>
      <p:sp>
        <p:nvSpPr>
          <p:cNvPr id="31" name="Isosceles Triangle 3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1F6C6BDF-7781-42A1-AC6B-EBD803C684FB}"/>
              </a:ext>
            </a:extLst>
          </p:cNvPr>
          <p:cNvSpPr>
            <a:spLocks noGrp="1"/>
          </p:cNvSpPr>
          <p:nvPr>
            <p:ph type="sldNum" sz="quarter" idx="12"/>
          </p:nvPr>
        </p:nvSpPr>
        <p:spPr>
          <a:xfrm>
            <a:off x="8590663" y="6041362"/>
            <a:ext cx="683339" cy="365125"/>
          </a:xfrm>
        </p:spPr>
        <p:txBody>
          <a:bodyPr>
            <a:normAutofit/>
          </a:bodyPr>
          <a:lstStyle/>
          <a:p>
            <a:pPr>
              <a:spcAft>
                <a:spcPts val="600"/>
              </a:spcAft>
            </a:pPr>
            <a:fld id="{D57F1E4F-1CFF-5643-939E-217C01CDF565}" type="slidenum">
              <a:rPr lang="en-US" smtClean="0"/>
              <a:pPr>
                <a:spcAft>
                  <a:spcPts val="600"/>
                </a:spcAft>
              </a:pPr>
              <a:t>6</a:t>
            </a:fld>
            <a:endParaRPr lang="en-US"/>
          </a:p>
        </p:txBody>
      </p:sp>
      <p:sp>
        <p:nvSpPr>
          <p:cNvPr id="3" name="Content Placeholder 2">
            <a:extLst>
              <a:ext uri="{FF2B5EF4-FFF2-40B4-BE49-F238E27FC236}">
                <a16:creationId xmlns:a16="http://schemas.microsoft.com/office/drawing/2014/main" id="{DC003A37-D2A1-436A-9601-8160325A4C8D}"/>
              </a:ext>
            </a:extLst>
          </p:cNvPr>
          <p:cNvSpPr>
            <a:spLocks noGrp="1"/>
          </p:cNvSpPr>
          <p:nvPr>
            <p:ph idx="1"/>
          </p:nvPr>
        </p:nvSpPr>
        <p:spPr>
          <a:xfrm>
            <a:off x="842597" y="1136769"/>
            <a:ext cx="10900670" cy="5087155"/>
          </a:xfrm>
        </p:spPr>
        <p:txBody>
          <a:bodyPr>
            <a:normAutofit/>
          </a:bodyPr>
          <a:lstStyle/>
          <a:p>
            <a:pPr marL="0" indent="0">
              <a:lnSpc>
                <a:spcPct val="90000"/>
              </a:lnSpc>
              <a:buNone/>
            </a:pPr>
            <a:r>
              <a:rPr lang="en-GB" sz="2000" dirty="0"/>
              <a:t>Online access has been part of the GMS contract for a number of years. It gives the patient online access to their own information and forms part of the NHS Forward Plan.</a:t>
            </a:r>
          </a:p>
          <a:p>
            <a:pPr marL="0" indent="0">
              <a:lnSpc>
                <a:spcPct val="90000"/>
              </a:lnSpc>
              <a:buNone/>
            </a:pPr>
            <a:r>
              <a:rPr lang="en-GB" sz="2000" dirty="0"/>
              <a:t>It gives patients access to their own medical record.</a:t>
            </a:r>
          </a:p>
          <a:p>
            <a:pPr>
              <a:lnSpc>
                <a:spcPct val="90000"/>
              </a:lnSpc>
            </a:pPr>
            <a:endParaRPr lang="en-GB" sz="2000" dirty="0"/>
          </a:p>
          <a:p>
            <a:pPr>
              <a:lnSpc>
                <a:spcPct val="90000"/>
              </a:lnSpc>
            </a:pPr>
            <a:r>
              <a:rPr lang="en-GB" sz="2000" dirty="0">
                <a:solidFill>
                  <a:schemeClr val="accent1">
                    <a:lumMod val="75000"/>
                  </a:schemeClr>
                </a:solidFill>
              </a:rPr>
              <a:t>April 2016 </a:t>
            </a:r>
            <a:r>
              <a:rPr lang="en-GB" sz="2000" dirty="0"/>
              <a:t>-  Online access to coded information to be promoted and offered.</a:t>
            </a:r>
          </a:p>
          <a:p>
            <a:pPr>
              <a:lnSpc>
                <a:spcPct val="90000"/>
              </a:lnSpc>
            </a:pPr>
            <a:r>
              <a:rPr lang="en-GB" sz="2000" dirty="0">
                <a:solidFill>
                  <a:schemeClr val="accent1">
                    <a:lumMod val="75000"/>
                  </a:schemeClr>
                </a:solidFill>
              </a:rPr>
              <a:t>April 2019 </a:t>
            </a:r>
            <a:r>
              <a:rPr lang="en-GB" sz="2000" dirty="0"/>
              <a:t>– online access to the full prospective record for all newly registered patients.</a:t>
            </a:r>
          </a:p>
          <a:p>
            <a:pPr>
              <a:lnSpc>
                <a:spcPct val="90000"/>
              </a:lnSpc>
            </a:pPr>
            <a:r>
              <a:rPr lang="en-GB" sz="2000" dirty="0">
                <a:solidFill>
                  <a:schemeClr val="accent1">
                    <a:lumMod val="75000"/>
                  </a:schemeClr>
                </a:solidFill>
              </a:rPr>
              <a:t>April 2020 </a:t>
            </a:r>
            <a:r>
              <a:rPr lang="en-GB" sz="2000" dirty="0"/>
              <a:t>– all patients must be offered online access to all prospective data, and retrospective access on request.</a:t>
            </a:r>
          </a:p>
          <a:p>
            <a:pPr>
              <a:lnSpc>
                <a:spcPct val="90000"/>
              </a:lnSpc>
            </a:pPr>
            <a:endParaRPr lang="en-GB" sz="2000" dirty="0"/>
          </a:p>
          <a:p>
            <a:pPr>
              <a:lnSpc>
                <a:spcPct val="90000"/>
              </a:lnSpc>
            </a:pPr>
            <a:r>
              <a:rPr lang="en-GB" sz="2400" dirty="0">
                <a:solidFill>
                  <a:schemeClr val="accent1">
                    <a:lumMod val="75000"/>
                  </a:schemeClr>
                </a:solidFill>
              </a:rPr>
              <a:t>Summer 2022 </a:t>
            </a:r>
            <a:r>
              <a:rPr lang="en-GB" sz="2400" dirty="0"/>
              <a:t>– full prospective access will be turned on for all practices using </a:t>
            </a:r>
            <a:r>
              <a:rPr lang="en-GB" sz="2400" dirty="0" err="1"/>
              <a:t>Emis</a:t>
            </a:r>
            <a:r>
              <a:rPr lang="en-GB" sz="2400" dirty="0"/>
              <a:t> or </a:t>
            </a:r>
            <a:r>
              <a:rPr lang="en-GB" sz="2400" dirty="0" err="1"/>
              <a:t>Systmone</a:t>
            </a:r>
            <a:r>
              <a:rPr lang="en-GB" sz="2400" dirty="0"/>
              <a:t>.  </a:t>
            </a:r>
          </a:p>
        </p:txBody>
      </p:sp>
      <p:sp>
        <p:nvSpPr>
          <p:cNvPr id="33" name="Isosceles Triangle 3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005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3AF14797-D3D6-4680-A112-98D9609E607C}"/>
              </a:ext>
            </a:extLst>
          </p:cNvPr>
          <p:cNvSpPr>
            <a:spLocks noGrp="1"/>
          </p:cNvSpPr>
          <p:nvPr>
            <p:ph type="title"/>
          </p:nvPr>
        </p:nvSpPr>
        <p:spPr>
          <a:xfrm>
            <a:off x="1286933" y="609601"/>
            <a:ext cx="10197494" cy="855518"/>
          </a:xfrm>
        </p:spPr>
        <p:txBody>
          <a:bodyPr>
            <a:normAutofit/>
          </a:bodyPr>
          <a:lstStyle/>
          <a:p>
            <a:r>
              <a:rPr lang="en-GB" dirty="0"/>
              <a:t>From Summer 2022</a:t>
            </a:r>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46CB8997-45E0-472F-9347-C44695BECC5D}"/>
              </a:ext>
            </a:extLst>
          </p:cNvPr>
          <p:cNvSpPr>
            <a:spLocks noGrp="1"/>
          </p:cNvSpPr>
          <p:nvPr>
            <p:ph type="sldNum" sz="quarter" idx="12"/>
          </p:nvPr>
        </p:nvSpPr>
        <p:spPr>
          <a:xfrm>
            <a:off x="9894532" y="6182876"/>
            <a:ext cx="683339"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57F1E4F-1CFF-5643-939E-217C01CDF565}" type="slidenum">
              <a:rPr kumimoji="0" lang="en-US" sz="900" b="0" i="0" u="none" strike="noStrike" kern="1200" cap="none" spc="0" normalizeH="0" baseline="0" noProof="0" smtClean="0">
                <a:ln>
                  <a:noFill/>
                </a:ln>
                <a:solidFill>
                  <a:srgbClr val="92278F"/>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900" b="0" i="0" u="none" strike="noStrike" kern="1200" cap="none" spc="0" normalizeH="0" baseline="0" noProof="0">
              <a:ln>
                <a:noFill/>
              </a:ln>
              <a:solidFill>
                <a:srgbClr val="92278F"/>
              </a:solidFill>
              <a:effectLst/>
              <a:uLnTx/>
              <a:uFillTx/>
              <a:latin typeface="Trebuchet MS" panose="020B0603020202020204"/>
              <a:ea typeface="+mn-ea"/>
              <a:cs typeface="+mn-cs"/>
            </a:endParaRPr>
          </a:p>
        </p:txBody>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ontent Placeholder 2">
            <a:extLst>
              <a:ext uri="{FF2B5EF4-FFF2-40B4-BE49-F238E27FC236}">
                <a16:creationId xmlns:a16="http://schemas.microsoft.com/office/drawing/2014/main" id="{F42BD8A1-3076-E65C-23BE-006751278800}"/>
              </a:ext>
            </a:extLst>
          </p:cNvPr>
          <p:cNvGraphicFramePr>
            <a:graphicFrameLocks noGrp="1"/>
          </p:cNvGraphicFramePr>
          <p:nvPr>
            <p:ph idx="1"/>
            <p:extLst>
              <p:ext uri="{D42A27DB-BD31-4B8C-83A1-F6EECF244321}">
                <p14:modId xmlns:p14="http://schemas.microsoft.com/office/powerpoint/2010/main" val="765039063"/>
              </p:ext>
            </p:extLst>
          </p:nvPr>
        </p:nvGraphicFramePr>
        <p:xfrm>
          <a:off x="1062567" y="1678379"/>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14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262BAB-5F8B-4BD8-9922-B80660313075}"/>
              </a:ext>
            </a:extLst>
          </p:cNvPr>
          <p:cNvSpPr>
            <a:spLocks noGrp="1"/>
          </p:cNvSpPr>
          <p:nvPr>
            <p:ph type="title"/>
          </p:nvPr>
        </p:nvSpPr>
        <p:spPr>
          <a:xfrm>
            <a:off x="1000125" y="314325"/>
            <a:ext cx="8596668" cy="1320800"/>
          </a:xfrm>
        </p:spPr>
        <p:txBody>
          <a:bodyPr>
            <a:normAutofit/>
          </a:bodyPr>
          <a:lstStyle/>
          <a:p>
            <a:r>
              <a:rPr lang="en-GB" dirty="0"/>
              <a:t>NHS App</a:t>
            </a:r>
          </a:p>
        </p:txBody>
      </p:sp>
      <p:sp>
        <p:nvSpPr>
          <p:cNvPr id="11" name="Isosceles Triangle 1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CC8553C6-730E-48EA-AE61-D214E13E6D52}"/>
              </a:ext>
            </a:extLst>
          </p:cNvPr>
          <p:cNvSpPr>
            <a:spLocks noGrp="1"/>
          </p:cNvSpPr>
          <p:nvPr>
            <p:ph type="sldNum" sz="quarter" idx="12"/>
          </p:nvPr>
        </p:nvSpPr>
        <p:spPr>
          <a:xfrm>
            <a:off x="8590663" y="6041362"/>
            <a:ext cx="683339"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57F1E4F-1CFF-5643-939E-217C01CDF565}" type="slidenum">
              <a:rPr kumimoji="0" lang="en-US" b="0" i="0" u="none" strike="noStrike" kern="1200" cap="none" spc="0" normalizeH="0" baseline="0" noProof="0" smtClean="0">
                <a:ln>
                  <a:noFill/>
                </a:ln>
                <a:effectLst/>
                <a:uLnTx/>
                <a:uFillTx/>
                <a:latin typeface="Trebuchet MS" panose="020B0603020202020204"/>
                <a:ea typeface="+mn-ea"/>
                <a:cs typeface="+mn-cs"/>
              </a:rPr>
              <a:pPr marL="0" marR="0" lvl="0" indent="0" defTabSz="914400" rtl="0" eaLnBrk="1" fontAlgn="auto" latinLnBrk="0" hangingPunct="1">
                <a:spcBef>
                  <a:spcPts val="0"/>
                </a:spcBef>
                <a:spcAft>
                  <a:spcPts val="600"/>
                </a:spcAft>
                <a:buClrTx/>
                <a:buSzTx/>
                <a:buFontTx/>
                <a:buNone/>
                <a:tabLst/>
                <a:defRPr/>
              </a:pPr>
              <a:t>8</a:t>
            </a:fld>
            <a:endParaRPr kumimoji="0" lang="en-US" b="0" i="0" u="none" strike="noStrike" kern="1200" cap="none" spc="0" normalizeH="0" baseline="0" noProof="0">
              <a:ln>
                <a:noFill/>
              </a:ln>
              <a:effectLst/>
              <a:uLnTx/>
              <a:uFillTx/>
              <a:latin typeface="Trebuchet MS" panose="020B0603020202020204"/>
              <a:ea typeface="+mn-ea"/>
              <a:cs typeface="+mn-cs"/>
            </a:endParaRPr>
          </a:p>
        </p:txBody>
      </p:sp>
      <p:sp>
        <p:nvSpPr>
          <p:cNvPr id="3" name="Content Placeholder 2">
            <a:extLst>
              <a:ext uri="{FF2B5EF4-FFF2-40B4-BE49-F238E27FC236}">
                <a16:creationId xmlns:a16="http://schemas.microsoft.com/office/drawing/2014/main" id="{9D12E4E6-6D77-4BB1-8C7B-5BE1C73A19F5}"/>
              </a:ext>
            </a:extLst>
          </p:cNvPr>
          <p:cNvSpPr>
            <a:spLocks noGrp="1"/>
          </p:cNvSpPr>
          <p:nvPr>
            <p:ph idx="1"/>
          </p:nvPr>
        </p:nvSpPr>
        <p:spPr>
          <a:xfrm>
            <a:off x="851959" y="1210176"/>
            <a:ext cx="10039350" cy="5200650"/>
          </a:xfrm>
        </p:spPr>
        <p:txBody>
          <a:bodyPr>
            <a:normAutofit/>
          </a:bodyPr>
          <a:lstStyle/>
          <a:p>
            <a:pPr>
              <a:lnSpc>
                <a:spcPct val="90000"/>
              </a:lnSpc>
            </a:pPr>
            <a:r>
              <a:rPr lang="en-GB" sz="2000" dirty="0"/>
              <a:t>Available to patients aged 13 and over.</a:t>
            </a:r>
          </a:p>
          <a:p>
            <a:pPr>
              <a:lnSpc>
                <a:spcPct val="90000"/>
              </a:lnSpc>
            </a:pPr>
            <a:r>
              <a:rPr lang="en-GB" sz="2000" dirty="0"/>
              <a:t>All ID verification is carried out on the mobile phone.</a:t>
            </a:r>
          </a:p>
          <a:p>
            <a:pPr>
              <a:lnSpc>
                <a:spcPct val="90000"/>
              </a:lnSpc>
            </a:pPr>
            <a:r>
              <a:rPr lang="en-GB" sz="2000" dirty="0"/>
              <a:t>Gives instant access to patient online data as set up by the practice.</a:t>
            </a:r>
          </a:p>
          <a:p>
            <a:pPr>
              <a:lnSpc>
                <a:spcPct val="90000"/>
              </a:lnSpc>
            </a:pPr>
            <a:endParaRPr lang="en-GB" sz="2000" dirty="0"/>
          </a:p>
          <a:p>
            <a:pPr>
              <a:lnSpc>
                <a:spcPct val="90000"/>
              </a:lnSpc>
            </a:pPr>
            <a:r>
              <a:rPr lang="en-GB" sz="2000" dirty="0"/>
              <a:t>Book appointments</a:t>
            </a:r>
          </a:p>
          <a:p>
            <a:pPr>
              <a:lnSpc>
                <a:spcPct val="90000"/>
              </a:lnSpc>
            </a:pPr>
            <a:r>
              <a:rPr lang="en-GB" sz="2000" dirty="0"/>
              <a:t>Order medication</a:t>
            </a:r>
          </a:p>
          <a:p>
            <a:pPr>
              <a:lnSpc>
                <a:spcPct val="90000"/>
              </a:lnSpc>
            </a:pPr>
            <a:r>
              <a:rPr lang="en-GB" sz="2000" dirty="0"/>
              <a:t>View health record</a:t>
            </a:r>
          </a:p>
          <a:p>
            <a:pPr>
              <a:lnSpc>
                <a:spcPct val="90000"/>
              </a:lnSpc>
            </a:pPr>
            <a:r>
              <a:rPr lang="en-GB" sz="2000" dirty="0"/>
              <a:t>Get health advice</a:t>
            </a:r>
          </a:p>
          <a:p>
            <a:pPr>
              <a:lnSpc>
                <a:spcPct val="90000"/>
              </a:lnSpc>
            </a:pPr>
            <a:r>
              <a:rPr lang="en-GB" sz="2000" dirty="0"/>
              <a:t>Covid pass</a:t>
            </a:r>
          </a:p>
          <a:p>
            <a:pPr>
              <a:lnSpc>
                <a:spcPct val="90000"/>
              </a:lnSpc>
            </a:pPr>
            <a:r>
              <a:rPr lang="en-GB" sz="2000" dirty="0"/>
              <a:t>Gives NHS number.</a:t>
            </a:r>
          </a:p>
          <a:p>
            <a:pPr>
              <a:lnSpc>
                <a:spcPct val="90000"/>
              </a:lnSpc>
            </a:pPr>
            <a:endParaRPr lang="en-GB" sz="2000" dirty="0"/>
          </a:p>
          <a:p>
            <a:pPr>
              <a:lnSpc>
                <a:spcPct val="90000"/>
              </a:lnSpc>
            </a:pPr>
            <a:r>
              <a:rPr lang="en-GB" sz="2000" dirty="0">
                <a:hlinkClick r:id="rId2"/>
              </a:rPr>
              <a:t>www.nhs.uk/nhs-app</a:t>
            </a:r>
            <a:r>
              <a:rPr lang="en-GB" sz="2000" dirty="0"/>
              <a:t> </a:t>
            </a:r>
          </a:p>
        </p:txBody>
      </p:sp>
      <p:sp>
        <p:nvSpPr>
          <p:cNvPr id="13" name="Isosceles Triangle 1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a:extLst>
              <a:ext uri="{FF2B5EF4-FFF2-40B4-BE49-F238E27FC236}">
                <a16:creationId xmlns:a16="http://schemas.microsoft.com/office/drawing/2014/main" id="{3386D801-8494-BDD6-F2B9-FA9966B44057}"/>
              </a:ext>
            </a:extLst>
          </p:cNvPr>
          <p:cNvPicPr>
            <a:picLocks noChangeAspect="1"/>
          </p:cNvPicPr>
          <p:nvPr/>
        </p:nvPicPr>
        <p:blipFill>
          <a:blip r:embed="rId3"/>
          <a:stretch>
            <a:fillRect/>
          </a:stretch>
        </p:blipFill>
        <p:spPr>
          <a:xfrm>
            <a:off x="9477563" y="1446290"/>
            <a:ext cx="2290519" cy="4068685"/>
          </a:xfrm>
          <a:prstGeom prst="rect">
            <a:avLst/>
          </a:prstGeom>
        </p:spPr>
      </p:pic>
    </p:spTree>
    <p:extLst>
      <p:ext uri="{BB962C8B-B14F-4D97-AF65-F5344CB8AC3E}">
        <p14:creationId xmlns:p14="http://schemas.microsoft.com/office/powerpoint/2010/main" val="12396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37C7F-FBB6-116F-08AB-916406D319D7}"/>
              </a:ext>
            </a:extLst>
          </p:cNvPr>
          <p:cNvSpPr>
            <a:spLocks noGrp="1"/>
          </p:cNvSpPr>
          <p:nvPr>
            <p:ph type="title"/>
          </p:nvPr>
        </p:nvSpPr>
        <p:spPr>
          <a:xfrm>
            <a:off x="1333502" y="609600"/>
            <a:ext cx="8596668" cy="845127"/>
          </a:xfrm>
        </p:spPr>
        <p:txBody>
          <a:bodyPr>
            <a:normAutofit/>
          </a:bodyPr>
          <a:lstStyle/>
          <a:p>
            <a:r>
              <a:rPr lang="en-GB" dirty="0"/>
              <a:t>Considerations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04DE92A-852E-5AA3-9022-8D22674AE93E}"/>
              </a:ext>
            </a:extLst>
          </p:cNvPr>
          <p:cNvSpPr>
            <a:spLocks noGrp="1"/>
          </p:cNvSpPr>
          <p:nvPr>
            <p:ph idx="1"/>
          </p:nvPr>
        </p:nvSpPr>
        <p:spPr>
          <a:xfrm>
            <a:off x="969820" y="1554827"/>
            <a:ext cx="10044544" cy="4887537"/>
          </a:xfrm>
        </p:spPr>
        <p:txBody>
          <a:bodyPr>
            <a:normAutofit/>
          </a:bodyPr>
          <a:lstStyle/>
          <a:p>
            <a:r>
              <a:rPr lang="en-GB" dirty="0">
                <a:latin typeface="Arial" panose="020B0604020202020204" pitchFamily="34" charset="0"/>
                <a:cs typeface="Arial" panose="020B0604020202020204" pitchFamily="34" charset="0"/>
              </a:rPr>
              <a:t>Entries should be redacted at the time they are entered.</a:t>
            </a:r>
          </a:p>
          <a:p>
            <a:r>
              <a:rPr lang="en-GB" dirty="0">
                <a:latin typeface="Arial" panose="020B0604020202020204" pitchFamily="34" charset="0"/>
                <a:cs typeface="Arial" panose="020B0604020202020204" pitchFamily="34" charset="0"/>
              </a:rPr>
              <a:t>Care should be take  in the wording used for free text, is it clear and easy to understand.</a:t>
            </a:r>
          </a:p>
          <a:p>
            <a:r>
              <a:rPr lang="en-GB" dirty="0">
                <a:latin typeface="Arial" panose="020B0604020202020204" pitchFamily="34" charset="0"/>
                <a:cs typeface="Arial" panose="020B0604020202020204" pitchFamily="34" charset="0"/>
              </a:rPr>
              <a:t>Avoid abbreviations or acronyms if possible.</a:t>
            </a:r>
          </a:p>
          <a:p>
            <a:r>
              <a:rPr lang="en-GB" dirty="0"/>
              <a:t>Only the entire consultation can be redacted.  If adding “Next Problem” in </a:t>
            </a:r>
            <a:r>
              <a:rPr lang="en-GB" dirty="0" err="1"/>
              <a:t>Emis</a:t>
            </a:r>
            <a:r>
              <a:rPr lang="en-GB" dirty="0"/>
              <a:t> they cannot be split to only one problem being redacted – complete a 2</a:t>
            </a:r>
            <a:r>
              <a:rPr lang="en-GB" baseline="30000" dirty="0"/>
              <a:t>nd</a:t>
            </a:r>
            <a:r>
              <a:rPr lang="en-GB" dirty="0"/>
              <a:t> consultation.</a:t>
            </a:r>
          </a:p>
          <a:p>
            <a:r>
              <a:rPr lang="en-GB" dirty="0"/>
              <a:t>When </a:t>
            </a:r>
            <a:r>
              <a:rPr lang="en-GB" dirty="0" err="1"/>
              <a:t>Docman</a:t>
            </a:r>
            <a:r>
              <a:rPr lang="en-GB" dirty="0"/>
              <a:t> documents are received they are provisionally filed, and not visible online.  Once filed they become visible, in </a:t>
            </a:r>
            <a:r>
              <a:rPr lang="en-GB" dirty="0" err="1"/>
              <a:t>Docman</a:t>
            </a:r>
            <a:r>
              <a:rPr lang="en-GB" dirty="0"/>
              <a:t> &gt; Workflow &gt; Actions choose “prevent viewing of this document”</a:t>
            </a:r>
          </a:p>
          <a:p>
            <a:r>
              <a:rPr lang="en-GB" dirty="0"/>
              <a:t>Test results will not be visible until filed by a clinician.</a:t>
            </a:r>
          </a:p>
          <a:p>
            <a:r>
              <a:rPr lang="en-GB" dirty="0"/>
              <a:t>Entries can be redacted from within Care History – R-click and “do not display” from online visibility.</a:t>
            </a:r>
          </a:p>
          <a:p>
            <a:r>
              <a:rPr lang="en-GB" dirty="0"/>
              <a:t>The entry will show </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a:extLst>
              <a:ext uri="{FF2B5EF4-FFF2-40B4-BE49-F238E27FC236}">
                <a16:creationId xmlns:a16="http://schemas.microsoft.com/office/drawing/2014/main" id="{D289E5CB-0D73-A826-2C2A-4DC1A0F0E0C8}"/>
              </a:ext>
            </a:extLst>
          </p:cNvPr>
          <p:cNvPicPr>
            <a:picLocks noChangeAspect="1"/>
          </p:cNvPicPr>
          <p:nvPr/>
        </p:nvPicPr>
        <p:blipFill>
          <a:blip r:embed="rId2"/>
          <a:stretch>
            <a:fillRect/>
          </a:stretch>
        </p:blipFill>
        <p:spPr>
          <a:xfrm>
            <a:off x="3401398" y="5167353"/>
            <a:ext cx="713294" cy="536494"/>
          </a:xfrm>
          <a:prstGeom prst="rect">
            <a:avLst/>
          </a:prstGeom>
        </p:spPr>
      </p:pic>
    </p:spTree>
    <p:extLst>
      <p:ext uri="{BB962C8B-B14F-4D97-AF65-F5344CB8AC3E}">
        <p14:creationId xmlns:p14="http://schemas.microsoft.com/office/powerpoint/2010/main" val="3956120309"/>
      </p:ext>
    </p:extLst>
  </p:cSld>
  <p:clrMapOvr>
    <a:masterClrMapping/>
  </p:clrMapOvr>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1_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2_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FB463CB3A60A4A963E7B0C02502D48" ma:contentTypeVersion="16" ma:contentTypeDescription="Create a new document." ma:contentTypeScope="" ma:versionID="0be44770286f74d5b91d150a48475326">
  <xsd:schema xmlns:xsd="http://www.w3.org/2001/XMLSchema" xmlns:xs="http://www.w3.org/2001/XMLSchema" xmlns:p="http://schemas.microsoft.com/office/2006/metadata/properties" xmlns:ns2="eeadc141-380f-4fed-986d-05cc4ec2f7cc" xmlns:ns3="594a9302-cb40-4ea2-b49d-3547dabd3d76" targetNamespace="http://schemas.microsoft.com/office/2006/metadata/properties" ma:root="true" ma:fieldsID="42b0854a58288115181d4b82f5011d9d" ns2:_="" ns3:_="">
    <xsd:import namespace="eeadc141-380f-4fed-986d-05cc4ec2f7cc"/>
    <xsd:import namespace="594a9302-cb40-4ea2-b49d-3547dabd3d7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c141-380f-4fed-986d-05cc4ec2f7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35d639-15fd-440f-95bd-7c15c806640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94a9302-cb40-4ea2-b49d-3547dabd3d7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3f39f4-ce21-4bf0-b5d8-4ce768c637c1}" ma:internalName="TaxCatchAll" ma:showField="CatchAllData" ma:web="594a9302-cb40-4ea2-b49d-3547dabd3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94a9302-cb40-4ea2-b49d-3547dabd3d76" xsi:nil="true"/>
    <lcf76f155ced4ddcb4097134ff3c332f xmlns="eeadc141-380f-4fed-986d-05cc4ec2f7c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434DA5B-177B-47EB-B031-95A45B062F1B}">
  <ds:schemaRefs>
    <ds:schemaRef ds:uri="http://schemas.microsoft.com/sharepoint/v3/contenttype/forms"/>
  </ds:schemaRefs>
</ds:datastoreItem>
</file>

<file path=customXml/itemProps2.xml><?xml version="1.0" encoding="utf-8"?>
<ds:datastoreItem xmlns:ds="http://schemas.openxmlformats.org/officeDocument/2006/customXml" ds:itemID="{FD3A1DA4-FD65-429D-8B6B-E45A1CE9E0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c141-380f-4fed-986d-05cc4ec2f7cc"/>
    <ds:schemaRef ds:uri="594a9302-cb40-4ea2-b49d-3547dabd3d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EBBBC3-28E3-4B06-A9B1-98BA5B38D831}">
  <ds:schemaRefs>
    <ds:schemaRef ds:uri="http://schemas.microsoft.com/office/2006/metadata/properties"/>
    <ds:schemaRef ds:uri="http://schemas.microsoft.com/office/infopath/2007/PartnerControls"/>
    <ds:schemaRef ds:uri="594a9302-cb40-4ea2-b49d-3547dabd3d76"/>
    <ds:schemaRef ds:uri="eeadc141-380f-4fed-986d-05cc4ec2f7cc"/>
  </ds:schemaRefs>
</ds:datastoreItem>
</file>

<file path=docProps/app.xml><?xml version="1.0" encoding="utf-8"?>
<Properties xmlns="http://schemas.openxmlformats.org/officeDocument/2006/extended-properties" xmlns:vt="http://schemas.openxmlformats.org/officeDocument/2006/docPropsVTypes">
  <Template>Facet</Template>
  <TotalTime>2049</TotalTime>
  <Words>1816</Words>
  <Application>Microsoft Office PowerPoint</Application>
  <PresentationFormat>Widescreen</PresentationFormat>
  <Paragraphs>167</Paragraphs>
  <Slides>23</Slides>
  <Notes>2</Notes>
  <HiddenSlides>1</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23</vt:i4>
      </vt:variant>
    </vt:vector>
  </HeadingPairs>
  <TitlesOfParts>
    <vt:vector size="32" baseType="lpstr">
      <vt:lpstr>Arial</vt:lpstr>
      <vt:lpstr>Calibri</vt:lpstr>
      <vt:lpstr>Calibri Light</vt:lpstr>
      <vt:lpstr>Frutiger W01</vt:lpstr>
      <vt:lpstr>Trebuchet MS</vt:lpstr>
      <vt:lpstr>Wingdings 3</vt:lpstr>
      <vt:lpstr>Facet</vt:lpstr>
      <vt:lpstr>1_Facet</vt:lpstr>
      <vt:lpstr>2_Facet</vt:lpstr>
      <vt:lpstr>Data Sharing Update  2022</vt:lpstr>
      <vt:lpstr>Contents</vt:lpstr>
      <vt:lpstr>DSP Toolkit - Reminder</vt:lpstr>
      <vt:lpstr>DSP Toolkit – Hints and Tips</vt:lpstr>
      <vt:lpstr>DSP Toolkit – Hints and Tips</vt:lpstr>
      <vt:lpstr>Online Access</vt:lpstr>
      <vt:lpstr>From Summer 2022</vt:lpstr>
      <vt:lpstr>NHS App</vt:lpstr>
      <vt:lpstr>Considerations</vt:lpstr>
      <vt:lpstr>Redacting from online view - EMIS</vt:lpstr>
      <vt:lpstr>In Emis Entries CAN be redacted…   </vt:lpstr>
      <vt:lpstr>Redacting from online view - Systmone</vt:lpstr>
      <vt:lpstr>Other points</vt:lpstr>
      <vt:lpstr>Corrections to records</vt:lpstr>
      <vt:lpstr>Proxy Access  Proxy access allows a patient to consent to another person having limited access to their medical record – for example carers, parents or care home staff.</vt:lpstr>
      <vt:lpstr>Children’s records.</vt:lpstr>
      <vt:lpstr>Children’s records.</vt:lpstr>
      <vt:lpstr>Deceased patients.</vt:lpstr>
      <vt:lpstr>National Data Opt Out</vt:lpstr>
      <vt:lpstr>How to be compliant with the NDO</vt:lpstr>
      <vt:lpstr>Both Emis and Systmone have updates to allow NDO registered patients to be removed from relevant searches.</vt:lpstr>
      <vt:lpstr>EMIS – Population Reporting</vt:lpstr>
      <vt:lpstr>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Protection in General Practice 2021</dc:title>
  <dc:creator>Caroline Sims</dc:creator>
  <cp:lastModifiedBy>Helene Clark</cp:lastModifiedBy>
  <cp:revision>21</cp:revision>
  <dcterms:created xsi:type="dcterms:W3CDTF">2021-09-15T06:28:43Z</dcterms:created>
  <dcterms:modified xsi:type="dcterms:W3CDTF">2023-08-16T15:42:12Z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0x01010013FB463CB3A60A4A963E7B0C02502D48</vt:lpwstr>
  </property>
</Properties>
</file>